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2"/>
  </p:notesMasterIdLst>
  <p:handoutMasterIdLst>
    <p:handoutMasterId r:id="rId43"/>
  </p:handoutMasterIdLst>
  <p:sldIdLst>
    <p:sldId id="257" r:id="rId5"/>
    <p:sldId id="258" r:id="rId6"/>
    <p:sldId id="256" r:id="rId7"/>
    <p:sldId id="259" r:id="rId8"/>
    <p:sldId id="260" r:id="rId9"/>
    <p:sldId id="261" r:id="rId10"/>
    <p:sldId id="262" r:id="rId11"/>
    <p:sldId id="263" r:id="rId12"/>
    <p:sldId id="264" r:id="rId13"/>
    <p:sldId id="265" r:id="rId14"/>
    <p:sldId id="268" r:id="rId15"/>
    <p:sldId id="266" r:id="rId16"/>
    <p:sldId id="269" r:id="rId17"/>
    <p:sldId id="267" r:id="rId18"/>
    <p:sldId id="270" r:id="rId19"/>
    <p:sldId id="271" r:id="rId20"/>
    <p:sldId id="272" r:id="rId21"/>
    <p:sldId id="273" r:id="rId22"/>
    <p:sldId id="274" r:id="rId23"/>
    <p:sldId id="275" r:id="rId24"/>
    <p:sldId id="277" r:id="rId25"/>
    <p:sldId id="276"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A16D9-F8AE-46A5-8B38-48CCE78FE9D5}" v="538" dt="2022-04-14T00:03:15.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4660"/>
  </p:normalViewPr>
  <p:slideViewPr>
    <p:cSldViewPr snapToGrid="0">
      <p:cViewPr varScale="1">
        <p:scale>
          <a:sx n="106" d="100"/>
          <a:sy n="106" d="100"/>
        </p:scale>
        <p:origin x="126" y="204"/>
      </p:cViewPr>
      <p:guideLst/>
    </p:cSldViewPr>
  </p:slideViewPr>
  <p:notesTextViewPr>
    <p:cViewPr>
      <p:scale>
        <a:sx n="1" d="1"/>
        <a:sy n="1" d="1"/>
      </p:scale>
      <p:origin x="0" y="0"/>
    </p:cViewPr>
  </p:notesTextViewPr>
  <p:notesViewPr>
    <p:cSldViewPr snapToGrid="0">
      <p:cViewPr varScale="1">
        <p:scale>
          <a:sx n="89" d="100"/>
          <a:sy n="89" d="100"/>
        </p:scale>
        <p:origin x="379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YUEBIN" userId="8b0da369-d6b0-41a6-be7e-6a4d36ef000d" providerId="ADAL" clId="{617A16D9-F8AE-46A5-8B38-48CCE78FE9D5}"/>
    <pc:docChg chg="undo redo custSel addSld delSld modSld modMainMaster">
      <pc:chgData name="HUANG YUEBIN" userId="8b0da369-d6b0-41a6-be7e-6a4d36ef000d" providerId="ADAL" clId="{617A16D9-F8AE-46A5-8B38-48CCE78FE9D5}" dt="2022-04-14T00:03:15.555" v="4433"/>
      <pc:docMkLst>
        <pc:docMk/>
      </pc:docMkLst>
      <pc:sldChg chg="addSp delSp modSp mod delDesignElem modNotesTx">
        <pc:chgData name="HUANG YUEBIN" userId="8b0da369-d6b0-41a6-be7e-6a4d36ef000d" providerId="ADAL" clId="{617A16D9-F8AE-46A5-8B38-48CCE78FE9D5}" dt="2022-04-13T15:54:38.792" v="4427" actId="20577"/>
        <pc:sldMkLst>
          <pc:docMk/>
          <pc:sldMk cId="151422010" sldId="256"/>
        </pc:sldMkLst>
        <pc:spChg chg="mod">
          <ac:chgData name="HUANG YUEBIN" userId="8b0da369-d6b0-41a6-be7e-6a4d36ef000d" providerId="ADAL" clId="{617A16D9-F8AE-46A5-8B38-48CCE78FE9D5}" dt="2022-04-13T15:54:38.792" v="4427" actId="20577"/>
          <ac:spMkLst>
            <pc:docMk/>
            <pc:sldMk cId="151422010" sldId="256"/>
            <ac:spMk id="3" creationId="{B5718847-BD46-4742-8620-83B49EAFA80F}"/>
          </ac:spMkLst>
        </pc:spChg>
        <pc:spChg chg="add del">
          <ac:chgData name="HUANG YUEBIN" userId="8b0da369-d6b0-41a6-be7e-6a4d36ef000d" providerId="ADAL" clId="{617A16D9-F8AE-46A5-8B38-48CCE78FE9D5}" dt="2022-04-11T14:42:45.525" v="2"/>
          <ac:spMkLst>
            <pc:docMk/>
            <pc:sldMk cId="151422010" sldId="256"/>
            <ac:spMk id="19" creationId="{5964CBE2-084A-47DF-A704-CF5F6217B569}"/>
          </ac:spMkLst>
        </pc:spChg>
        <pc:grpChg chg="add del">
          <ac:chgData name="HUANG YUEBIN" userId="8b0da369-d6b0-41a6-be7e-6a4d36ef000d" providerId="ADAL" clId="{617A16D9-F8AE-46A5-8B38-48CCE78FE9D5}" dt="2022-04-11T14:42:45.525" v="2"/>
          <ac:grpSpMkLst>
            <pc:docMk/>
            <pc:sldMk cId="151422010" sldId="256"/>
            <ac:grpSpMk id="20" creationId="{9523617D-D84A-4054-95AA-9F89131D5FBB}"/>
          </ac:grpSpMkLst>
        </pc:grpChg>
      </pc:sldChg>
      <pc:sldChg chg="modNotesTx">
        <pc:chgData name="HUANG YUEBIN" userId="8b0da369-d6b0-41a6-be7e-6a4d36ef000d" providerId="ADAL" clId="{617A16D9-F8AE-46A5-8B38-48CCE78FE9D5}" dt="2022-04-11T14:48:11.945" v="566" actId="20577"/>
        <pc:sldMkLst>
          <pc:docMk/>
          <pc:sldMk cId="3703111115" sldId="257"/>
        </pc:sldMkLst>
      </pc:sldChg>
      <pc:sldChg chg="modAnim modNotesTx">
        <pc:chgData name="HUANG YUEBIN" userId="8b0da369-d6b0-41a6-be7e-6a4d36ef000d" providerId="ADAL" clId="{617A16D9-F8AE-46A5-8B38-48CCE78FE9D5}" dt="2022-04-13T15:54:02.198" v="4419"/>
        <pc:sldMkLst>
          <pc:docMk/>
          <pc:sldMk cId="1114361736" sldId="258"/>
        </pc:sldMkLst>
      </pc:sldChg>
      <pc:sldChg chg="addSp delSp modSp add del mod setBg modAnim modNotesTx">
        <pc:chgData name="HUANG YUEBIN" userId="8b0da369-d6b0-41a6-be7e-6a4d36ef000d" providerId="ADAL" clId="{617A16D9-F8AE-46A5-8B38-48CCE78FE9D5}" dt="2022-04-11T14:51:35.820" v="816" actId="26606"/>
        <pc:sldMkLst>
          <pc:docMk/>
          <pc:sldMk cId="1784133017" sldId="259"/>
        </pc:sldMkLst>
        <pc:spChg chg="mod">
          <ac:chgData name="HUANG YUEBIN" userId="8b0da369-d6b0-41a6-be7e-6a4d36ef000d" providerId="ADAL" clId="{617A16D9-F8AE-46A5-8B38-48CCE78FE9D5}" dt="2022-04-11T14:51:35.820" v="816" actId="26606"/>
          <ac:spMkLst>
            <pc:docMk/>
            <pc:sldMk cId="1784133017" sldId="259"/>
            <ac:spMk id="2" creationId="{2BF3744B-4297-4A65-B83A-1AB64AC1D463}"/>
          </ac:spMkLst>
        </pc:spChg>
        <pc:spChg chg="del mod">
          <ac:chgData name="HUANG YUEBIN" userId="8b0da369-d6b0-41a6-be7e-6a4d36ef000d" providerId="ADAL" clId="{617A16D9-F8AE-46A5-8B38-48CCE78FE9D5}" dt="2022-04-11T14:44:49.848" v="24"/>
          <ac:spMkLst>
            <pc:docMk/>
            <pc:sldMk cId="1784133017" sldId="259"/>
            <ac:spMk id="3" creationId="{FC886EF0-D8E5-466D-ABE9-5BD1CB43FD3E}"/>
          </ac:spMkLst>
        </pc:spChg>
        <pc:spChg chg="add">
          <ac:chgData name="HUANG YUEBIN" userId="8b0da369-d6b0-41a6-be7e-6a4d36ef000d" providerId="ADAL" clId="{617A16D9-F8AE-46A5-8B38-48CCE78FE9D5}" dt="2022-04-11T14:51:35.820" v="816" actId="26606"/>
          <ac:spMkLst>
            <pc:docMk/>
            <pc:sldMk cId="1784133017" sldId="259"/>
            <ac:spMk id="71" creationId="{D776D29F-0A2C-4F75-8582-7C7DFCBD11D5}"/>
          </ac:spMkLst>
        </pc:spChg>
        <pc:spChg chg="add">
          <ac:chgData name="HUANG YUEBIN" userId="8b0da369-d6b0-41a6-be7e-6a4d36ef000d" providerId="ADAL" clId="{617A16D9-F8AE-46A5-8B38-48CCE78FE9D5}" dt="2022-04-11T14:51:35.820" v="816" actId="26606"/>
          <ac:spMkLst>
            <pc:docMk/>
            <pc:sldMk cId="1784133017" sldId="259"/>
            <ac:spMk id="73" creationId="{C4D41903-2C9D-4F9E-AA1F-6161F8A6FC01}"/>
          </ac:spMkLst>
        </pc:spChg>
        <pc:spChg chg="add">
          <ac:chgData name="HUANG YUEBIN" userId="8b0da369-d6b0-41a6-be7e-6a4d36ef000d" providerId="ADAL" clId="{617A16D9-F8AE-46A5-8B38-48CCE78FE9D5}" dt="2022-04-11T14:51:35.820" v="816" actId="26606"/>
          <ac:spMkLst>
            <pc:docMk/>
            <pc:sldMk cId="1784133017" sldId="259"/>
            <ac:spMk id="75" creationId="{9E4574B5-C90E-412D-BAB0-B9F483290C67}"/>
          </ac:spMkLst>
        </pc:spChg>
        <pc:picChg chg="add mod">
          <ac:chgData name="HUANG YUEBIN" userId="8b0da369-d6b0-41a6-be7e-6a4d36ef000d" providerId="ADAL" clId="{617A16D9-F8AE-46A5-8B38-48CCE78FE9D5}" dt="2022-04-11T14:51:35.820" v="816" actId="26606"/>
          <ac:picMkLst>
            <pc:docMk/>
            <pc:sldMk cId="1784133017" sldId="259"/>
            <ac:picMk id="2050" creationId="{4DA5D7C2-F2FB-4A9C-B3B9-EFFB7422C0C1}"/>
          </ac:picMkLst>
        </pc:picChg>
      </pc:sldChg>
      <pc:sldChg chg="addSp delSp modSp new mod setBg modAnim modNotesTx">
        <pc:chgData name="HUANG YUEBIN" userId="8b0da369-d6b0-41a6-be7e-6a4d36ef000d" providerId="ADAL" clId="{617A16D9-F8AE-46A5-8B38-48CCE78FE9D5}" dt="2022-04-11T14:52:07.097" v="905" actId="20577"/>
        <pc:sldMkLst>
          <pc:docMk/>
          <pc:sldMk cId="4154537922" sldId="260"/>
        </pc:sldMkLst>
        <pc:spChg chg="mod">
          <ac:chgData name="HUANG YUEBIN" userId="8b0da369-d6b0-41a6-be7e-6a4d36ef000d" providerId="ADAL" clId="{617A16D9-F8AE-46A5-8B38-48CCE78FE9D5}" dt="2022-04-11T14:51:12.403" v="813" actId="26606"/>
          <ac:spMkLst>
            <pc:docMk/>
            <pc:sldMk cId="4154537922" sldId="260"/>
            <ac:spMk id="2" creationId="{B8B1CB93-28EA-4291-B0BB-23C45F26651E}"/>
          </ac:spMkLst>
        </pc:spChg>
        <pc:spChg chg="del">
          <ac:chgData name="HUANG YUEBIN" userId="8b0da369-d6b0-41a6-be7e-6a4d36ef000d" providerId="ADAL" clId="{617A16D9-F8AE-46A5-8B38-48CCE78FE9D5}" dt="2022-04-11T14:49:59.858" v="800"/>
          <ac:spMkLst>
            <pc:docMk/>
            <pc:sldMk cId="4154537922" sldId="260"/>
            <ac:spMk id="3" creationId="{1BDE9ECB-C5D8-492B-9628-0EDD294510E8}"/>
          </ac:spMkLst>
        </pc:spChg>
        <pc:spChg chg="add">
          <ac:chgData name="HUANG YUEBIN" userId="8b0da369-d6b0-41a6-be7e-6a4d36ef000d" providerId="ADAL" clId="{617A16D9-F8AE-46A5-8B38-48CCE78FE9D5}" dt="2022-04-11T14:51:12.403" v="813" actId="26606"/>
          <ac:spMkLst>
            <pc:docMk/>
            <pc:sldMk cId="4154537922" sldId="260"/>
            <ac:spMk id="75" creationId="{2DAA6C16-BF9B-4A3E-BC70-EE6015D4F967}"/>
          </ac:spMkLst>
        </pc:spChg>
        <pc:spChg chg="add del">
          <ac:chgData name="HUANG YUEBIN" userId="8b0da369-d6b0-41a6-be7e-6a4d36ef000d" providerId="ADAL" clId="{617A16D9-F8AE-46A5-8B38-48CCE78FE9D5}" dt="2022-04-11T14:51:46.761" v="817" actId="478"/>
          <ac:spMkLst>
            <pc:docMk/>
            <pc:sldMk cId="4154537922" sldId="260"/>
            <ac:spMk id="3080" creationId="{3DDC3ED8-E96D-55A6-415C-C051E4815E21}"/>
          </ac:spMkLst>
        </pc:spChg>
        <pc:grpChg chg="add">
          <ac:chgData name="HUANG YUEBIN" userId="8b0da369-d6b0-41a6-be7e-6a4d36ef000d" providerId="ADAL" clId="{617A16D9-F8AE-46A5-8B38-48CCE78FE9D5}" dt="2022-04-11T14:51:12.403" v="813" actId="26606"/>
          <ac:grpSpMkLst>
            <pc:docMk/>
            <pc:sldMk cId="4154537922" sldId="260"/>
            <ac:grpSpMk id="77" creationId="{A4AE1828-51FD-4AD7-BCF6-9AF5C696CE5D}"/>
          </ac:grpSpMkLst>
        </pc:grpChg>
        <pc:picChg chg="add mod ord">
          <ac:chgData name="HUANG YUEBIN" userId="8b0da369-d6b0-41a6-be7e-6a4d36ef000d" providerId="ADAL" clId="{617A16D9-F8AE-46A5-8B38-48CCE78FE9D5}" dt="2022-04-11T14:51:12.403" v="813" actId="26606"/>
          <ac:picMkLst>
            <pc:docMk/>
            <pc:sldMk cId="4154537922" sldId="260"/>
            <ac:picMk id="3074" creationId="{CA8C5AF0-3CBF-4168-8141-C8FD5374F0D8}"/>
          </ac:picMkLst>
        </pc:picChg>
        <pc:picChg chg="add mod">
          <ac:chgData name="HUANG YUEBIN" userId="8b0da369-d6b0-41a6-be7e-6a4d36ef000d" providerId="ADAL" clId="{617A16D9-F8AE-46A5-8B38-48CCE78FE9D5}" dt="2022-04-11T14:51:12.403" v="813" actId="26606"/>
          <ac:picMkLst>
            <pc:docMk/>
            <pc:sldMk cId="4154537922" sldId="260"/>
            <ac:picMk id="3076" creationId="{8736725A-694B-461B-9283-92334431AB6C}"/>
          </ac:picMkLst>
        </pc:picChg>
      </pc:sldChg>
      <pc:sldChg chg="addSp delSp modSp new mod setBg">
        <pc:chgData name="HUANG YUEBIN" userId="8b0da369-d6b0-41a6-be7e-6a4d36ef000d" providerId="ADAL" clId="{617A16D9-F8AE-46A5-8B38-48CCE78FE9D5}" dt="2022-04-11T14:55:23.050" v="1016" actId="26606"/>
        <pc:sldMkLst>
          <pc:docMk/>
          <pc:sldMk cId="1512336799" sldId="261"/>
        </pc:sldMkLst>
        <pc:spChg chg="mod">
          <ac:chgData name="HUANG YUEBIN" userId="8b0da369-d6b0-41a6-be7e-6a4d36ef000d" providerId="ADAL" clId="{617A16D9-F8AE-46A5-8B38-48CCE78FE9D5}" dt="2022-04-11T14:55:23.050" v="1016" actId="26606"/>
          <ac:spMkLst>
            <pc:docMk/>
            <pc:sldMk cId="1512336799" sldId="261"/>
            <ac:spMk id="2" creationId="{F0FBA8B1-6805-4F87-9EB7-D1028FFBC919}"/>
          </ac:spMkLst>
        </pc:spChg>
        <pc:spChg chg="mod">
          <ac:chgData name="HUANG YUEBIN" userId="8b0da369-d6b0-41a6-be7e-6a4d36ef000d" providerId="ADAL" clId="{617A16D9-F8AE-46A5-8B38-48CCE78FE9D5}" dt="2022-04-11T14:55:23.050" v="1016" actId="26606"/>
          <ac:spMkLst>
            <pc:docMk/>
            <pc:sldMk cId="1512336799" sldId="261"/>
            <ac:spMk id="3" creationId="{AF337AB7-DA6A-4A26-8060-A0B436FA5450}"/>
          </ac:spMkLst>
        </pc:spChg>
        <pc:spChg chg="add del">
          <ac:chgData name="HUANG YUEBIN" userId="8b0da369-d6b0-41a6-be7e-6a4d36ef000d" providerId="ADAL" clId="{617A16D9-F8AE-46A5-8B38-48CCE78FE9D5}" dt="2022-04-11T14:55:22.624" v="1015" actId="26606"/>
          <ac:spMkLst>
            <pc:docMk/>
            <pc:sldMk cId="1512336799" sldId="261"/>
            <ac:spMk id="8" creationId="{5A0118C5-4F8D-4CF4-BADD-53FEACC6C42A}"/>
          </ac:spMkLst>
        </pc:spChg>
        <pc:spChg chg="add del">
          <ac:chgData name="HUANG YUEBIN" userId="8b0da369-d6b0-41a6-be7e-6a4d36ef000d" providerId="ADAL" clId="{617A16D9-F8AE-46A5-8B38-48CCE78FE9D5}" dt="2022-04-11T14:55:22.624" v="1015" actId="26606"/>
          <ac:spMkLst>
            <pc:docMk/>
            <pc:sldMk cId="1512336799" sldId="261"/>
            <ac:spMk id="10" creationId="{4E0A5C5C-2A95-428E-9F6A-0D29EBD57C9F}"/>
          </ac:spMkLst>
        </pc:spChg>
        <pc:spChg chg="add del">
          <ac:chgData name="HUANG YUEBIN" userId="8b0da369-d6b0-41a6-be7e-6a4d36ef000d" providerId="ADAL" clId="{617A16D9-F8AE-46A5-8B38-48CCE78FE9D5}" dt="2022-04-11T14:55:22.624" v="1015" actId="26606"/>
          <ac:spMkLst>
            <pc:docMk/>
            <pc:sldMk cId="1512336799" sldId="261"/>
            <ac:spMk id="12" creationId="{1056F38F-7C4E-461D-8709-7D0024AE1F79}"/>
          </ac:spMkLst>
        </pc:spChg>
        <pc:spChg chg="add del">
          <ac:chgData name="HUANG YUEBIN" userId="8b0da369-d6b0-41a6-be7e-6a4d36ef000d" providerId="ADAL" clId="{617A16D9-F8AE-46A5-8B38-48CCE78FE9D5}" dt="2022-04-11T14:55:22.624" v="1015" actId="26606"/>
          <ac:spMkLst>
            <pc:docMk/>
            <pc:sldMk cId="1512336799" sldId="261"/>
            <ac:spMk id="14" creationId="{C7278469-3C3C-49CE-AEEE-E176A4900B78}"/>
          </ac:spMkLst>
        </pc:spChg>
        <pc:spChg chg="add del">
          <ac:chgData name="HUANG YUEBIN" userId="8b0da369-d6b0-41a6-be7e-6a4d36ef000d" providerId="ADAL" clId="{617A16D9-F8AE-46A5-8B38-48CCE78FE9D5}" dt="2022-04-11T14:55:22.624" v="1015" actId="26606"/>
          <ac:spMkLst>
            <pc:docMk/>
            <pc:sldMk cId="1512336799" sldId="261"/>
            <ac:spMk id="20" creationId="{4C6598AB-1C17-4D54-951C-A082D94ACB7A}"/>
          </ac:spMkLst>
        </pc:spChg>
        <pc:spChg chg="add del">
          <ac:chgData name="HUANG YUEBIN" userId="8b0da369-d6b0-41a6-be7e-6a4d36ef000d" providerId="ADAL" clId="{617A16D9-F8AE-46A5-8B38-48CCE78FE9D5}" dt="2022-04-11T14:55:22.624" v="1015" actId="26606"/>
          <ac:spMkLst>
            <pc:docMk/>
            <pc:sldMk cId="1512336799" sldId="261"/>
            <ac:spMk id="22" creationId="{C83B66D7-137D-4AC1-B172-53D60F08BEB5}"/>
          </ac:spMkLst>
        </pc:spChg>
        <pc:spChg chg="add del">
          <ac:chgData name="HUANG YUEBIN" userId="8b0da369-d6b0-41a6-be7e-6a4d36ef000d" providerId="ADAL" clId="{617A16D9-F8AE-46A5-8B38-48CCE78FE9D5}" dt="2022-04-11T14:55:22.624" v="1015" actId="26606"/>
          <ac:spMkLst>
            <pc:docMk/>
            <pc:sldMk cId="1512336799" sldId="261"/>
            <ac:spMk id="24" creationId="{F6B92503-6984-4D15-8B98-8718709B785D}"/>
          </ac:spMkLst>
        </pc:spChg>
        <pc:spChg chg="add del">
          <ac:chgData name="HUANG YUEBIN" userId="8b0da369-d6b0-41a6-be7e-6a4d36ef000d" providerId="ADAL" clId="{617A16D9-F8AE-46A5-8B38-48CCE78FE9D5}" dt="2022-04-11T14:55:22.624" v="1015" actId="26606"/>
          <ac:spMkLst>
            <pc:docMk/>
            <pc:sldMk cId="1512336799" sldId="261"/>
            <ac:spMk id="26" creationId="{08DDF938-524E-4C18-A47D-C00627832366}"/>
          </ac:spMkLst>
        </pc:spChg>
        <pc:spChg chg="add">
          <ac:chgData name="HUANG YUEBIN" userId="8b0da369-d6b0-41a6-be7e-6a4d36ef000d" providerId="ADAL" clId="{617A16D9-F8AE-46A5-8B38-48CCE78FE9D5}" dt="2022-04-11T14:55:23.050" v="1016" actId="26606"/>
          <ac:spMkLst>
            <pc:docMk/>
            <pc:sldMk cId="1512336799" sldId="261"/>
            <ac:spMk id="190" creationId="{5A0118C5-4F8D-4CF4-BADD-53FEACC6C42A}"/>
          </ac:spMkLst>
        </pc:spChg>
        <pc:spChg chg="add">
          <ac:chgData name="HUANG YUEBIN" userId="8b0da369-d6b0-41a6-be7e-6a4d36ef000d" providerId="ADAL" clId="{617A16D9-F8AE-46A5-8B38-48CCE78FE9D5}" dt="2022-04-11T14:55:23.050" v="1016" actId="26606"/>
          <ac:spMkLst>
            <pc:docMk/>
            <pc:sldMk cId="1512336799" sldId="261"/>
            <ac:spMk id="361" creationId="{A99050EE-26AF-4253-BD50-F0FCD965A8F6}"/>
          </ac:spMkLst>
        </pc:spChg>
        <pc:spChg chg="add">
          <ac:chgData name="HUANG YUEBIN" userId="8b0da369-d6b0-41a6-be7e-6a4d36ef000d" providerId="ADAL" clId="{617A16D9-F8AE-46A5-8B38-48CCE78FE9D5}" dt="2022-04-11T14:55:23.050" v="1016" actId="26606"/>
          <ac:spMkLst>
            <pc:docMk/>
            <pc:sldMk cId="1512336799" sldId="261"/>
            <ac:spMk id="364" creationId="{D0C78466-EB6E-45A0-99A6-A00789ACD90A}"/>
          </ac:spMkLst>
        </pc:spChg>
        <pc:spChg chg="add">
          <ac:chgData name="HUANG YUEBIN" userId="8b0da369-d6b0-41a6-be7e-6a4d36ef000d" providerId="ADAL" clId="{617A16D9-F8AE-46A5-8B38-48CCE78FE9D5}" dt="2022-04-11T14:55:23.050" v="1016" actId="26606"/>
          <ac:spMkLst>
            <pc:docMk/>
            <pc:sldMk cId="1512336799" sldId="261"/>
            <ac:spMk id="365" creationId="{E99F76E4-5DFD-4DBE-B042-66FBCD1182C9}"/>
          </ac:spMkLst>
        </pc:spChg>
        <pc:grpChg chg="add del">
          <ac:chgData name="HUANG YUEBIN" userId="8b0da369-d6b0-41a6-be7e-6a4d36ef000d" providerId="ADAL" clId="{617A16D9-F8AE-46A5-8B38-48CCE78FE9D5}" dt="2022-04-11T14:55:22.624" v="1015" actId="26606"/>
          <ac:grpSpMkLst>
            <pc:docMk/>
            <pc:sldMk cId="1512336799" sldId="261"/>
            <ac:grpSpMk id="16" creationId="{93DC754C-7E09-422D-A8BB-AF632E90DFA2}"/>
          </ac:grpSpMkLst>
        </pc:grpChg>
        <pc:grpChg chg="add del">
          <ac:chgData name="HUANG YUEBIN" userId="8b0da369-d6b0-41a6-be7e-6a4d36ef000d" providerId="ADAL" clId="{617A16D9-F8AE-46A5-8B38-48CCE78FE9D5}" dt="2022-04-11T14:55:22.624" v="1015" actId="26606"/>
          <ac:grpSpMkLst>
            <pc:docMk/>
            <pc:sldMk cId="1512336799" sldId="261"/>
            <ac:grpSpMk id="28" creationId="{3773FAF5-C452-4455-9411-D6AF5EBD4CA9}"/>
          </ac:grpSpMkLst>
        </pc:grpChg>
        <pc:grpChg chg="add">
          <ac:chgData name="HUANG YUEBIN" userId="8b0da369-d6b0-41a6-be7e-6a4d36ef000d" providerId="ADAL" clId="{617A16D9-F8AE-46A5-8B38-48CCE78FE9D5}" dt="2022-04-11T14:55:23.050" v="1016" actId="26606"/>
          <ac:grpSpMkLst>
            <pc:docMk/>
            <pc:sldMk cId="1512336799" sldId="261"/>
            <ac:grpSpMk id="191" creationId="{773717CC-ECEE-4ABF-BA61-C59F46801775}"/>
          </ac:grpSpMkLst>
        </pc:grpChg>
        <pc:grpChg chg="add">
          <ac:chgData name="HUANG YUEBIN" userId="8b0da369-d6b0-41a6-be7e-6a4d36ef000d" providerId="ADAL" clId="{617A16D9-F8AE-46A5-8B38-48CCE78FE9D5}" dt="2022-04-11T14:55:23.050" v="1016" actId="26606"/>
          <ac:grpSpMkLst>
            <pc:docMk/>
            <pc:sldMk cId="1512336799" sldId="261"/>
            <ac:grpSpMk id="362" creationId="{00E015F5-1A99-4E40-BC3D-7707802996B5}"/>
          </ac:grpSpMkLst>
        </pc:grpChg>
        <pc:grpChg chg="add">
          <ac:chgData name="HUANG YUEBIN" userId="8b0da369-d6b0-41a6-be7e-6a4d36ef000d" providerId="ADAL" clId="{617A16D9-F8AE-46A5-8B38-48CCE78FE9D5}" dt="2022-04-11T14:55:23.050" v="1016" actId="26606"/>
          <ac:grpSpMkLst>
            <pc:docMk/>
            <pc:sldMk cId="1512336799" sldId="261"/>
            <ac:grpSpMk id="366" creationId="{5468B3A9-705E-43C3-A742-0619B0D8F2EE}"/>
          </ac:grpSpMkLst>
        </pc:grpChg>
      </pc:sldChg>
      <pc:sldChg chg="addSp delSp modSp add mod setBg delDesignElem">
        <pc:chgData name="HUANG YUEBIN" userId="8b0da369-d6b0-41a6-be7e-6a4d36ef000d" providerId="ADAL" clId="{617A16D9-F8AE-46A5-8B38-48CCE78FE9D5}" dt="2022-04-11T14:56:57.521" v="1065" actId="20577"/>
        <pc:sldMkLst>
          <pc:docMk/>
          <pc:sldMk cId="3344131112" sldId="262"/>
        </pc:sldMkLst>
        <pc:spChg chg="mod">
          <ac:chgData name="HUANG YUEBIN" userId="8b0da369-d6b0-41a6-be7e-6a4d36ef000d" providerId="ADAL" clId="{617A16D9-F8AE-46A5-8B38-48CCE78FE9D5}" dt="2022-04-11T14:56:03.494" v="1031" actId="20577"/>
          <ac:spMkLst>
            <pc:docMk/>
            <pc:sldMk cId="3344131112" sldId="262"/>
            <ac:spMk id="2" creationId="{F0FBA8B1-6805-4F87-9EB7-D1028FFBC919}"/>
          </ac:spMkLst>
        </pc:spChg>
        <pc:spChg chg="del mod">
          <ac:chgData name="HUANG YUEBIN" userId="8b0da369-d6b0-41a6-be7e-6a4d36ef000d" providerId="ADAL" clId="{617A16D9-F8AE-46A5-8B38-48CCE78FE9D5}" dt="2022-04-11T14:56:53.123" v="1063" actId="478"/>
          <ac:spMkLst>
            <pc:docMk/>
            <pc:sldMk cId="3344131112" sldId="262"/>
            <ac:spMk id="3" creationId="{AF337AB7-DA6A-4A26-8060-A0B436FA5450}"/>
          </ac:spMkLst>
        </pc:spChg>
        <pc:spChg chg="add">
          <ac:chgData name="HUANG YUEBIN" userId="8b0da369-d6b0-41a6-be7e-6a4d36ef000d" providerId="ADAL" clId="{617A16D9-F8AE-46A5-8B38-48CCE78FE9D5}" dt="2022-04-11T14:56:00.291" v="1025" actId="26606"/>
          <ac:spMkLst>
            <pc:docMk/>
            <pc:sldMk cId="3344131112" sldId="262"/>
            <ac:spMk id="8" creationId="{5A0118C5-4F8D-4CF4-BADD-53FEACC6C42A}"/>
          </ac:spMkLst>
        </pc:spChg>
        <pc:spChg chg="add">
          <ac:chgData name="HUANG YUEBIN" userId="8b0da369-d6b0-41a6-be7e-6a4d36ef000d" providerId="ADAL" clId="{617A16D9-F8AE-46A5-8B38-48CCE78FE9D5}" dt="2022-04-11T14:56:00.291" v="1025" actId="26606"/>
          <ac:spMkLst>
            <pc:docMk/>
            <pc:sldMk cId="3344131112" sldId="262"/>
            <ac:spMk id="10" creationId="{A99050EE-26AF-4253-BD50-F0FCD965A8F6}"/>
          </ac:spMkLst>
        </pc:spChg>
        <pc:spChg chg="add">
          <ac:chgData name="HUANG YUEBIN" userId="8b0da369-d6b0-41a6-be7e-6a4d36ef000d" providerId="ADAL" clId="{617A16D9-F8AE-46A5-8B38-48CCE78FE9D5}" dt="2022-04-11T14:56:00.291" v="1025" actId="26606"/>
          <ac:spMkLst>
            <pc:docMk/>
            <pc:sldMk cId="3344131112" sldId="262"/>
            <ac:spMk id="16" creationId="{D0C78466-EB6E-45A0-99A6-A00789ACD90A}"/>
          </ac:spMkLst>
        </pc:spChg>
        <pc:spChg chg="add">
          <ac:chgData name="HUANG YUEBIN" userId="8b0da369-d6b0-41a6-be7e-6a4d36ef000d" providerId="ADAL" clId="{617A16D9-F8AE-46A5-8B38-48CCE78FE9D5}" dt="2022-04-11T14:56:00.291" v="1025" actId="26606"/>
          <ac:spMkLst>
            <pc:docMk/>
            <pc:sldMk cId="3344131112" sldId="262"/>
            <ac:spMk id="18" creationId="{E99F76E4-5DFD-4DBE-B042-66FBCD1182C9}"/>
          </ac:spMkLst>
        </pc:spChg>
        <pc:spChg chg="del">
          <ac:chgData name="HUANG YUEBIN" userId="8b0da369-d6b0-41a6-be7e-6a4d36ef000d" providerId="ADAL" clId="{617A16D9-F8AE-46A5-8B38-48CCE78FE9D5}" dt="2022-04-11T14:55:27.325" v="1018"/>
          <ac:spMkLst>
            <pc:docMk/>
            <pc:sldMk cId="3344131112" sldId="262"/>
            <ac:spMk id="190" creationId="{5A0118C5-4F8D-4CF4-BADD-53FEACC6C42A}"/>
          </ac:spMkLst>
        </pc:spChg>
        <pc:spChg chg="del">
          <ac:chgData name="HUANG YUEBIN" userId="8b0da369-d6b0-41a6-be7e-6a4d36ef000d" providerId="ADAL" clId="{617A16D9-F8AE-46A5-8B38-48CCE78FE9D5}" dt="2022-04-11T14:55:27.325" v="1018"/>
          <ac:spMkLst>
            <pc:docMk/>
            <pc:sldMk cId="3344131112" sldId="262"/>
            <ac:spMk id="361" creationId="{A99050EE-26AF-4253-BD50-F0FCD965A8F6}"/>
          </ac:spMkLst>
        </pc:spChg>
        <pc:spChg chg="del">
          <ac:chgData name="HUANG YUEBIN" userId="8b0da369-d6b0-41a6-be7e-6a4d36ef000d" providerId="ADAL" clId="{617A16D9-F8AE-46A5-8B38-48CCE78FE9D5}" dt="2022-04-11T14:55:27.325" v="1018"/>
          <ac:spMkLst>
            <pc:docMk/>
            <pc:sldMk cId="3344131112" sldId="262"/>
            <ac:spMk id="364" creationId="{D0C78466-EB6E-45A0-99A6-A00789ACD90A}"/>
          </ac:spMkLst>
        </pc:spChg>
        <pc:spChg chg="del">
          <ac:chgData name="HUANG YUEBIN" userId="8b0da369-d6b0-41a6-be7e-6a4d36ef000d" providerId="ADAL" clId="{617A16D9-F8AE-46A5-8B38-48CCE78FE9D5}" dt="2022-04-11T14:55:27.325" v="1018"/>
          <ac:spMkLst>
            <pc:docMk/>
            <pc:sldMk cId="3344131112" sldId="262"/>
            <ac:spMk id="365" creationId="{E99F76E4-5DFD-4DBE-B042-66FBCD1182C9}"/>
          </ac:spMkLst>
        </pc:spChg>
        <pc:spChg chg="add mod">
          <ac:chgData name="HUANG YUEBIN" userId="8b0da369-d6b0-41a6-be7e-6a4d36ef000d" providerId="ADAL" clId="{617A16D9-F8AE-46A5-8B38-48CCE78FE9D5}" dt="2022-04-11T14:56:57.521" v="1065" actId="20577"/>
          <ac:spMkLst>
            <pc:docMk/>
            <pc:sldMk cId="3344131112" sldId="262"/>
            <ac:spMk id="376" creationId="{E8DEF1E6-7C8D-4412-9D2C-E5F790F695FC}"/>
          </ac:spMkLst>
        </pc:spChg>
        <pc:grpChg chg="add">
          <ac:chgData name="HUANG YUEBIN" userId="8b0da369-d6b0-41a6-be7e-6a4d36ef000d" providerId="ADAL" clId="{617A16D9-F8AE-46A5-8B38-48CCE78FE9D5}" dt="2022-04-11T14:56:00.291" v="1025" actId="26606"/>
          <ac:grpSpMkLst>
            <pc:docMk/>
            <pc:sldMk cId="3344131112" sldId="262"/>
            <ac:grpSpMk id="5" creationId="{773717CC-ECEE-4ABF-BA61-C59F46801775}"/>
          </ac:grpSpMkLst>
        </pc:grpChg>
        <pc:grpChg chg="add">
          <ac:chgData name="HUANG YUEBIN" userId="8b0da369-d6b0-41a6-be7e-6a4d36ef000d" providerId="ADAL" clId="{617A16D9-F8AE-46A5-8B38-48CCE78FE9D5}" dt="2022-04-11T14:56:00.291" v="1025" actId="26606"/>
          <ac:grpSpMkLst>
            <pc:docMk/>
            <pc:sldMk cId="3344131112" sldId="262"/>
            <ac:grpSpMk id="12" creationId="{00E015F5-1A99-4E40-BC3D-7707802996B5}"/>
          </ac:grpSpMkLst>
        </pc:grpChg>
        <pc:grpChg chg="add">
          <ac:chgData name="HUANG YUEBIN" userId="8b0da369-d6b0-41a6-be7e-6a4d36ef000d" providerId="ADAL" clId="{617A16D9-F8AE-46A5-8B38-48CCE78FE9D5}" dt="2022-04-11T14:56:00.291" v="1025" actId="26606"/>
          <ac:grpSpMkLst>
            <pc:docMk/>
            <pc:sldMk cId="3344131112" sldId="262"/>
            <ac:grpSpMk id="20" creationId="{5468B3A9-705E-43C3-A742-0619B0D8F2EE}"/>
          </ac:grpSpMkLst>
        </pc:grpChg>
        <pc:grpChg chg="del">
          <ac:chgData name="HUANG YUEBIN" userId="8b0da369-d6b0-41a6-be7e-6a4d36ef000d" providerId="ADAL" clId="{617A16D9-F8AE-46A5-8B38-48CCE78FE9D5}" dt="2022-04-11T14:55:27.325" v="1018"/>
          <ac:grpSpMkLst>
            <pc:docMk/>
            <pc:sldMk cId="3344131112" sldId="262"/>
            <ac:grpSpMk id="191" creationId="{773717CC-ECEE-4ABF-BA61-C59F46801775}"/>
          </ac:grpSpMkLst>
        </pc:grpChg>
        <pc:grpChg chg="del">
          <ac:chgData name="HUANG YUEBIN" userId="8b0da369-d6b0-41a6-be7e-6a4d36ef000d" providerId="ADAL" clId="{617A16D9-F8AE-46A5-8B38-48CCE78FE9D5}" dt="2022-04-11T14:55:27.325" v="1018"/>
          <ac:grpSpMkLst>
            <pc:docMk/>
            <pc:sldMk cId="3344131112" sldId="262"/>
            <ac:grpSpMk id="362" creationId="{00E015F5-1A99-4E40-BC3D-7707802996B5}"/>
          </ac:grpSpMkLst>
        </pc:grpChg>
        <pc:grpChg chg="del">
          <ac:chgData name="HUANG YUEBIN" userId="8b0da369-d6b0-41a6-be7e-6a4d36ef000d" providerId="ADAL" clId="{617A16D9-F8AE-46A5-8B38-48CCE78FE9D5}" dt="2022-04-11T14:55:27.325" v="1018"/>
          <ac:grpSpMkLst>
            <pc:docMk/>
            <pc:sldMk cId="3344131112" sldId="262"/>
            <ac:grpSpMk id="366" creationId="{5468B3A9-705E-43C3-A742-0619B0D8F2EE}"/>
          </ac:grpSpMkLst>
        </pc:grpChg>
      </pc:sldChg>
      <pc:sldChg chg="addSp modSp add mod setBg">
        <pc:chgData name="HUANG YUEBIN" userId="8b0da369-d6b0-41a6-be7e-6a4d36ef000d" providerId="ADAL" clId="{617A16D9-F8AE-46A5-8B38-48CCE78FE9D5}" dt="2022-04-11T14:56:59.844" v="1066" actId="20577"/>
        <pc:sldMkLst>
          <pc:docMk/>
          <pc:sldMk cId="1613934670" sldId="263"/>
        </pc:sldMkLst>
        <pc:spChg chg="mod">
          <ac:chgData name="HUANG YUEBIN" userId="8b0da369-d6b0-41a6-be7e-6a4d36ef000d" providerId="ADAL" clId="{617A16D9-F8AE-46A5-8B38-48CCE78FE9D5}" dt="2022-04-11T14:56:25.960" v="1041" actId="20577"/>
          <ac:spMkLst>
            <pc:docMk/>
            <pc:sldMk cId="1613934670" sldId="263"/>
            <ac:spMk id="2" creationId="{F0FBA8B1-6805-4F87-9EB7-D1028FFBC919}"/>
          </ac:spMkLst>
        </pc:spChg>
        <pc:spChg chg="mod">
          <ac:chgData name="HUANG YUEBIN" userId="8b0da369-d6b0-41a6-be7e-6a4d36ef000d" providerId="ADAL" clId="{617A16D9-F8AE-46A5-8B38-48CCE78FE9D5}" dt="2022-04-11T14:56:59.844" v="1066" actId="20577"/>
          <ac:spMkLst>
            <pc:docMk/>
            <pc:sldMk cId="1613934670" sldId="263"/>
            <ac:spMk id="3" creationId="{AF337AB7-DA6A-4A26-8060-A0B436FA5450}"/>
          </ac:spMkLst>
        </pc:spChg>
        <pc:spChg chg="add">
          <ac:chgData name="HUANG YUEBIN" userId="8b0da369-d6b0-41a6-be7e-6a4d36ef000d" providerId="ADAL" clId="{617A16D9-F8AE-46A5-8B38-48CCE78FE9D5}" dt="2022-04-11T14:55:57.621" v="1024" actId="26606"/>
          <ac:spMkLst>
            <pc:docMk/>
            <pc:sldMk cId="1613934670" sldId="263"/>
            <ac:spMk id="8" creationId="{5A0118C5-4F8D-4CF4-BADD-53FEACC6C42A}"/>
          </ac:spMkLst>
        </pc:spChg>
        <pc:spChg chg="add">
          <ac:chgData name="HUANG YUEBIN" userId="8b0da369-d6b0-41a6-be7e-6a4d36ef000d" providerId="ADAL" clId="{617A16D9-F8AE-46A5-8B38-48CCE78FE9D5}" dt="2022-04-11T14:55:57.621" v="1024" actId="26606"/>
          <ac:spMkLst>
            <pc:docMk/>
            <pc:sldMk cId="1613934670" sldId="263"/>
            <ac:spMk id="10" creationId="{A99050EE-26AF-4253-BD50-F0FCD965A8F6}"/>
          </ac:spMkLst>
        </pc:spChg>
        <pc:spChg chg="add">
          <ac:chgData name="HUANG YUEBIN" userId="8b0da369-d6b0-41a6-be7e-6a4d36ef000d" providerId="ADAL" clId="{617A16D9-F8AE-46A5-8B38-48CCE78FE9D5}" dt="2022-04-11T14:55:57.621" v="1024" actId="26606"/>
          <ac:spMkLst>
            <pc:docMk/>
            <pc:sldMk cId="1613934670" sldId="263"/>
            <ac:spMk id="16" creationId="{D0C78466-EB6E-45A0-99A6-A00789ACD90A}"/>
          </ac:spMkLst>
        </pc:spChg>
        <pc:spChg chg="add">
          <ac:chgData name="HUANG YUEBIN" userId="8b0da369-d6b0-41a6-be7e-6a4d36ef000d" providerId="ADAL" clId="{617A16D9-F8AE-46A5-8B38-48CCE78FE9D5}" dt="2022-04-11T14:55:57.621" v="1024" actId="26606"/>
          <ac:spMkLst>
            <pc:docMk/>
            <pc:sldMk cId="1613934670" sldId="263"/>
            <ac:spMk id="18" creationId="{E99F76E4-5DFD-4DBE-B042-66FBCD1182C9}"/>
          </ac:spMkLst>
        </pc:spChg>
        <pc:grpChg chg="add">
          <ac:chgData name="HUANG YUEBIN" userId="8b0da369-d6b0-41a6-be7e-6a4d36ef000d" providerId="ADAL" clId="{617A16D9-F8AE-46A5-8B38-48CCE78FE9D5}" dt="2022-04-11T14:55:57.621" v="1024" actId="26606"/>
          <ac:grpSpMkLst>
            <pc:docMk/>
            <pc:sldMk cId="1613934670" sldId="263"/>
            <ac:grpSpMk id="12" creationId="{00E015F5-1A99-4E40-BC3D-7707802996B5}"/>
          </ac:grpSpMkLst>
        </pc:grpChg>
        <pc:grpChg chg="add">
          <ac:chgData name="HUANG YUEBIN" userId="8b0da369-d6b0-41a6-be7e-6a4d36ef000d" providerId="ADAL" clId="{617A16D9-F8AE-46A5-8B38-48CCE78FE9D5}" dt="2022-04-11T14:55:57.621" v="1024" actId="26606"/>
          <ac:grpSpMkLst>
            <pc:docMk/>
            <pc:sldMk cId="1613934670" sldId="263"/>
            <ac:grpSpMk id="20" creationId="{5468B3A9-705E-43C3-A742-0619B0D8F2EE}"/>
          </ac:grpSpMkLst>
        </pc:grpChg>
        <pc:grpChg chg="add">
          <ac:chgData name="HUANG YUEBIN" userId="8b0da369-d6b0-41a6-be7e-6a4d36ef000d" providerId="ADAL" clId="{617A16D9-F8AE-46A5-8B38-48CCE78FE9D5}" dt="2022-04-11T14:55:57.621" v="1024" actId="26606"/>
          <ac:grpSpMkLst>
            <pc:docMk/>
            <pc:sldMk cId="1613934670" sldId="263"/>
            <ac:grpSpMk id="191" creationId="{773717CC-ECEE-4ABF-BA61-C59F46801775}"/>
          </ac:grpSpMkLst>
        </pc:grpChg>
      </pc:sldChg>
      <pc:sldChg chg="addSp delSp add del setBg delDesignElem">
        <pc:chgData name="HUANG YUEBIN" userId="8b0da369-d6b0-41a6-be7e-6a4d36ef000d" providerId="ADAL" clId="{617A16D9-F8AE-46A5-8B38-48CCE78FE9D5}" dt="2022-04-11T14:55:48.251" v="1022"/>
        <pc:sldMkLst>
          <pc:docMk/>
          <pc:sldMk cId="4293263785" sldId="263"/>
        </pc:sldMkLst>
        <pc:spChg chg="add del">
          <ac:chgData name="HUANG YUEBIN" userId="8b0da369-d6b0-41a6-be7e-6a4d36ef000d" providerId="ADAL" clId="{617A16D9-F8AE-46A5-8B38-48CCE78FE9D5}" dt="2022-04-11T14:55:48.251" v="1022"/>
          <ac:spMkLst>
            <pc:docMk/>
            <pc:sldMk cId="4293263785" sldId="263"/>
            <ac:spMk id="190" creationId="{5A0118C5-4F8D-4CF4-BADD-53FEACC6C42A}"/>
          </ac:spMkLst>
        </pc:spChg>
        <pc:spChg chg="add del">
          <ac:chgData name="HUANG YUEBIN" userId="8b0da369-d6b0-41a6-be7e-6a4d36ef000d" providerId="ADAL" clId="{617A16D9-F8AE-46A5-8B38-48CCE78FE9D5}" dt="2022-04-11T14:55:48.251" v="1022"/>
          <ac:spMkLst>
            <pc:docMk/>
            <pc:sldMk cId="4293263785" sldId="263"/>
            <ac:spMk id="361" creationId="{A99050EE-26AF-4253-BD50-F0FCD965A8F6}"/>
          </ac:spMkLst>
        </pc:spChg>
        <pc:spChg chg="add del">
          <ac:chgData name="HUANG YUEBIN" userId="8b0da369-d6b0-41a6-be7e-6a4d36ef000d" providerId="ADAL" clId="{617A16D9-F8AE-46A5-8B38-48CCE78FE9D5}" dt="2022-04-11T14:55:48.251" v="1022"/>
          <ac:spMkLst>
            <pc:docMk/>
            <pc:sldMk cId="4293263785" sldId="263"/>
            <ac:spMk id="364" creationId="{D0C78466-EB6E-45A0-99A6-A00789ACD90A}"/>
          </ac:spMkLst>
        </pc:spChg>
        <pc:spChg chg="add del">
          <ac:chgData name="HUANG YUEBIN" userId="8b0da369-d6b0-41a6-be7e-6a4d36ef000d" providerId="ADAL" clId="{617A16D9-F8AE-46A5-8B38-48CCE78FE9D5}" dt="2022-04-11T14:55:48.251" v="1022"/>
          <ac:spMkLst>
            <pc:docMk/>
            <pc:sldMk cId="4293263785" sldId="263"/>
            <ac:spMk id="365" creationId="{E99F76E4-5DFD-4DBE-B042-66FBCD1182C9}"/>
          </ac:spMkLst>
        </pc:spChg>
        <pc:grpChg chg="add del">
          <ac:chgData name="HUANG YUEBIN" userId="8b0da369-d6b0-41a6-be7e-6a4d36ef000d" providerId="ADAL" clId="{617A16D9-F8AE-46A5-8B38-48CCE78FE9D5}" dt="2022-04-11T14:55:48.251" v="1022"/>
          <ac:grpSpMkLst>
            <pc:docMk/>
            <pc:sldMk cId="4293263785" sldId="263"/>
            <ac:grpSpMk id="191" creationId="{773717CC-ECEE-4ABF-BA61-C59F46801775}"/>
          </ac:grpSpMkLst>
        </pc:grpChg>
        <pc:grpChg chg="add del">
          <ac:chgData name="HUANG YUEBIN" userId="8b0da369-d6b0-41a6-be7e-6a4d36ef000d" providerId="ADAL" clId="{617A16D9-F8AE-46A5-8B38-48CCE78FE9D5}" dt="2022-04-11T14:55:48.251" v="1022"/>
          <ac:grpSpMkLst>
            <pc:docMk/>
            <pc:sldMk cId="4293263785" sldId="263"/>
            <ac:grpSpMk id="362" creationId="{00E015F5-1A99-4E40-BC3D-7707802996B5}"/>
          </ac:grpSpMkLst>
        </pc:grpChg>
        <pc:grpChg chg="add del">
          <ac:chgData name="HUANG YUEBIN" userId="8b0da369-d6b0-41a6-be7e-6a4d36ef000d" providerId="ADAL" clId="{617A16D9-F8AE-46A5-8B38-48CCE78FE9D5}" dt="2022-04-11T14:55:48.251" v="1022"/>
          <ac:grpSpMkLst>
            <pc:docMk/>
            <pc:sldMk cId="4293263785" sldId="263"/>
            <ac:grpSpMk id="366" creationId="{5468B3A9-705E-43C3-A742-0619B0D8F2EE}"/>
          </ac:grpSpMkLst>
        </pc:grpChg>
      </pc:sldChg>
      <pc:sldChg chg="addSp delSp modSp new mod setBg setClrOvrMap">
        <pc:chgData name="HUANG YUEBIN" userId="8b0da369-d6b0-41a6-be7e-6a4d36ef000d" providerId="ADAL" clId="{617A16D9-F8AE-46A5-8B38-48CCE78FE9D5}" dt="2022-04-11T14:57:51.813" v="1082" actId="26606"/>
        <pc:sldMkLst>
          <pc:docMk/>
          <pc:sldMk cId="146646786" sldId="264"/>
        </pc:sldMkLst>
        <pc:spChg chg="mod">
          <ac:chgData name="HUANG YUEBIN" userId="8b0da369-d6b0-41a6-be7e-6a4d36ef000d" providerId="ADAL" clId="{617A16D9-F8AE-46A5-8B38-48CCE78FE9D5}" dt="2022-04-11T14:57:51.813" v="1082" actId="26606"/>
          <ac:spMkLst>
            <pc:docMk/>
            <pc:sldMk cId="146646786" sldId="264"/>
            <ac:spMk id="2" creationId="{0F702ACA-3D54-4AEA-A4C5-B653801F5582}"/>
          </ac:spMkLst>
        </pc:spChg>
        <pc:spChg chg="del mod">
          <ac:chgData name="HUANG YUEBIN" userId="8b0da369-d6b0-41a6-be7e-6a4d36ef000d" providerId="ADAL" clId="{617A16D9-F8AE-46A5-8B38-48CCE78FE9D5}" dt="2022-04-11T14:57:51.813" v="1082" actId="26606"/>
          <ac:spMkLst>
            <pc:docMk/>
            <pc:sldMk cId="146646786" sldId="264"/>
            <ac:spMk id="3" creationId="{E5CEC015-F046-485E-8D65-DE7DBBC2EEBE}"/>
          </ac:spMkLst>
        </pc:spChg>
        <pc:spChg chg="add del">
          <ac:chgData name="HUANG YUEBIN" userId="8b0da369-d6b0-41a6-be7e-6a4d36ef000d" providerId="ADAL" clId="{617A16D9-F8AE-46A5-8B38-48CCE78FE9D5}" dt="2022-04-11T14:57:51.801" v="1081" actId="26606"/>
          <ac:spMkLst>
            <pc:docMk/>
            <pc:sldMk cId="146646786" sldId="264"/>
            <ac:spMk id="8" creationId="{5A0118C5-4F8D-4CF4-BADD-53FEACC6C42A}"/>
          </ac:spMkLst>
        </pc:spChg>
        <pc:spChg chg="add">
          <ac:chgData name="HUANG YUEBIN" userId="8b0da369-d6b0-41a6-be7e-6a4d36ef000d" providerId="ADAL" clId="{617A16D9-F8AE-46A5-8B38-48CCE78FE9D5}" dt="2022-04-11T14:57:51.813" v="1082" actId="26606"/>
          <ac:spMkLst>
            <pc:docMk/>
            <pc:sldMk cId="146646786" sldId="264"/>
            <ac:spMk id="9" creationId="{0671A8AE-40A1-4631-A6B8-581AFF065482}"/>
          </ac:spMkLst>
        </pc:spChg>
        <pc:spChg chg="add del">
          <ac:chgData name="HUANG YUEBIN" userId="8b0da369-d6b0-41a6-be7e-6a4d36ef000d" providerId="ADAL" clId="{617A16D9-F8AE-46A5-8B38-48CCE78FE9D5}" dt="2022-04-11T14:57:51.801" v="1081" actId="26606"/>
          <ac:spMkLst>
            <pc:docMk/>
            <pc:sldMk cId="146646786" sldId="264"/>
            <ac:spMk id="10" creationId="{A99050EE-26AF-4253-BD50-F0FCD965A8F6}"/>
          </ac:spMkLst>
        </pc:spChg>
        <pc:spChg chg="add">
          <ac:chgData name="HUANG YUEBIN" userId="8b0da369-d6b0-41a6-be7e-6a4d36ef000d" providerId="ADAL" clId="{617A16D9-F8AE-46A5-8B38-48CCE78FE9D5}" dt="2022-04-11T14:57:51.813" v="1082" actId="26606"/>
          <ac:spMkLst>
            <pc:docMk/>
            <pc:sldMk cId="146646786" sldId="264"/>
            <ac:spMk id="11" creationId="{AB58EF07-17C2-48CF-ABB0-EEF1F17CB8F0}"/>
          </ac:spMkLst>
        </pc:spChg>
        <pc:spChg chg="add">
          <ac:chgData name="HUANG YUEBIN" userId="8b0da369-d6b0-41a6-be7e-6a4d36ef000d" providerId="ADAL" clId="{617A16D9-F8AE-46A5-8B38-48CCE78FE9D5}" dt="2022-04-11T14:57:51.813" v="1082" actId="26606"/>
          <ac:spMkLst>
            <pc:docMk/>
            <pc:sldMk cId="146646786" sldId="264"/>
            <ac:spMk id="15" creationId="{08C9B587-E65E-4B52-B37C-ABEBB6E87928}"/>
          </ac:spMkLst>
        </pc:spChg>
        <pc:spChg chg="add del">
          <ac:chgData name="HUANG YUEBIN" userId="8b0da369-d6b0-41a6-be7e-6a4d36ef000d" providerId="ADAL" clId="{617A16D9-F8AE-46A5-8B38-48CCE78FE9D5}" dt="2022-04-11T14:57:51.801" v="1081" actId="26606"/>
          <ac:spMkLst>
            <pc:docMk/>
            <pc:sldMk cId="146646786" sldId="264"/>
            <ac:spMk id="16" creationId="{D0C78466-EB6E-45A0-99A6-A00789ACD90A}"/>
          </ac:spMkLst>
        </pc:spChg>
        <pc:spChg chg="add del">
          <ac:chgData name="HUANG YUEBIN" userId="8b0da369-d6b0-41a6-be7e-6a4d36ef000d" providerId="ADAL" clId="{617A16D9-F8AE-46A5-8B38-48CCE78FE9D5}" dt="2022-04-11T14:57:51.801" v="1081" actId="26606"/>
          <ac:spMkLst>
            <pc:docMk/>
            <pc:sldMk cId="146646786" sldId="264"/>
            <ac:spMk id="18" creationId="{E99F76E4-5DFD-4DBE-B042-66FBCD1182C9}"/>
          </ac:spMkLst>
        </pc:spChg>
        <pc:spChg chg="add">
          <ac:chgData name="HUANG YUEBIN" userId="8b0da369-d6b0-41a6-be7e-6a4d36ef000d" providerId="ADAL" clId="{617A16D9-F8AE-46A5-8B38-48CCE78FE9D5}" dt="2022-04-11T14:57:51.813" v="1082" actId="26606"/>
          <ac:spMkLst>
            <pc:docMk/>
            <pc:sldMk cId="146646786" sldId="264"/>
            <ac:spMk id="362" creationId="{AF2F604E-43BE-4DC3-B983-E071523364F8}"/>
          </ac:spMkLst>
        </pc:spChg>
        <pc:grpChg chg="add del">
          <ac:chgData name="HUANG YUEBIN" userId="8b0da369-d6b0-41a6-be7e-6a4d36ef000d" providerId="ADAL" clId="{617A16D9-F8AE-46A5-8B38-48CCE78FE9D5}" dt="2022-04-11T14:57:51.801" v="1081" actId="26606"/>
          <ac:grpSpMkLst>
            <pc:docMk/>
            <pc:sldMk cId="146646786" sldId="264"/>
            <ac:grpSpMk id="12" creationId="{00E015F5-1A99-4E40-BC3D-7707802996B5}"/>
          </ac:grpSpMkLst>
        </pc:grpChg>
        <pc:grpChg chg="add del">
          <ac:chgData name="HUANG YUEBIN" userId="8b0da369-d6b0-41a6-be7e-6a4d36ef000d" providerId="ADAL" clId="{617A16D9-F8AE-46A5-8B38-48CCE78FE9D5}" dt="2022-04-11T14:57:51.801" v="1081" actId="26606"/>
          <ac:grpSpMkLst>
            <pc:docMk/>
            <pc:sldMk cId="146646786" sldId="264"/>
            <ac:grpSpMk id="20" creationId="{5468B3A9-705E-43C3-A742-0619B0D8F2EE}"/>
          </ac:grpSpMkLst>
        </pc:grpChg>
        <pc:grpChg chg="add del">
          <ac:chgData name="HUANG YUEBIN" userId="8b0da369-d6b0-41a6-be7e-6a4d36ef000d" providerId="ADAL" clId="{617A16D9-F8AE-46A5-8B38-48CCE78FE9D5}" dt="2022-04-11T14:57:51.801" v="1081" actId="26606"/>
          <ac:grpSpMkLst>
            <pc:docMk/>
            <pc:sldMk cId="146646786" sldId="264"/>
            <ac:grpSpMk id="191" creationId="{773717CC-ECEE-4ABF-BA61-C59F46801775}"/>
          </ac:grpSpMkLst>
        </pc:grpChg>
        <pc:picChg chg="add">
          <ac:chgData name="HUANG YUEBIN" userId="8b0da369-d6b0-41a6-be7e-6a4d36ef000d" providerId="ADAL" clId="{617A16D9-F8AE-46A5-8B38-48CCE78FE9D5}" dt="2022-04-11T14:57:51.813" v="1082" actId="26606"/>
          <ac:picMkLst>
            <pc:docMk/>
            <pc:sldMk cId="146646786" sldId="264"/>
            <ac:picMk id="5" creationId="{9E937F60-522C-B7B5-5134-ED3A3151EC77}"/>
          </ac:picMkLst>
        </pc:picChg>
      </pc:sldChg>
      <pc:sldChg chg="addSp delSp modSp new mod setBg modAnim setClrOvrMap">
        <pc:chgData name="HUANG YUEBIN" userId="8b0da369-d6b0-41a6-be7e-6a4d36ef000d" providerId="ADAL" clId="{617A16D9-F8AE-46A5-8B38-48CCE78FE9D5}" dt="2022-04-14T00:03:06.425" v="4431"/>
        <pc:sldMkLst>
          <pc:docMk/>
          <pc:sldMk cId="3396745645" sldId="265"/>
        </pc:sldMkLst>
        <pc:spChg chg="mod">
          <ac:chgData name="HUANG YUEBIN" userId="8b0da369-d6b0-41a6-be7e-6a4d36ef000d" providerId="ADAL" clId="{617A16D9-F8AE-46A5-8B38-48CCE78FE9D5}" dt="2022-04-11T15:04:57.998" v="1216" actId="2711"/>
          <ac:spMkLst>
            <pc:docMk/>
            <pc:sldMk cId="3396745645" sldId="265"/>
            <ac:spMk id="2" creationId="{55CF173D-C0D2-405B-8B45-15BB1B9FB742}"/>
          </ac:spMkLst>
        </pc:spChg>
        <pc:spChg chg="mod">
          <ac:chgData name="HUANG YUEBIN" userId="8b0da369-d6b0-41a6-be7e-6a4d36ef000d" providerId="ADAL" clId="{617A16D9-F8AE-46A5-8B38-48CCE78FE9D5}" dt="2022-04-11T15:04:02.023" v="1206" actId="26606"/>
          <ac:spMkLst>
            <pc:docMk/>
            <pc:sldMk cId="3396745645" sldId="265"/>
            <ac:spMk id="3" creationId="{092D4EB4-4D79-4CBC-B973-63423BD49A1C}"/>
          </ac:spMkLst>
        </pc:spChg>
        <pc:spChg chg="add del">
          <ac:chgData name="HUANG YUEBIN" userId="8b0da369-d6b0-41a6-be7e-6a4d36ef000d" providerId="ADAL" clId="{617A16D9-F8AE-46A5-8B38-48CCE78FE9D5}" dt="2022-04-11T15:04:02.023" v="1206" actId="26606"/>
          <ac:spMkLst>
            <pc:docMk/>
            <pc:sldMk cId="3396745645" sldId="265"/>
            <ac:spMk id="9" creationId="{CF62D2A7-8207-488C-9F46-316BA81A16C8}"/>
          </ac:spMkLst>
        </pc:spChg>
        <pc:spChg chg="add">
          <ac:chgData name="HUANG YUEBIN" userId="8b0da369-d6b0-41a6-be7e-6a4d36ef000d" providerId="ADAL" clId="{617A16D9-F8AE-46A5-8B38-48CCE78FE9D5}" dt="2022-04-11T15:04:02.023" v="1206" actId="26606"/>
          <ac:spMkLst>
            <pc:docMk/>
            <pc:sldMk cId="3396745645" sldId="265"/>
            <ac:spMk id="14" creationId="{59264BFD-360D-430E-B593-7BC0D00FBDEE}"/>
          </ac:spMkLst>
        </pc:spChg>
        <pc:spChg chg="add">
          <ac:chgData name="HUANG YUEBIN" userId="8b0da369-d6b0-41a6-be7e-6a4d36ef000d" providerId="ADAL" clId="{617A16D9-F8AE-46A5-8B38-48CCE78FE9D5}" dt="2022-04-11T15:04:02.023" v="1206" actId="26606"/>
          <ac:spMkLst>
            <pc:docMk/>
            <pc:sldMk cId="3396745645" sldId="265"/>
            <ac:spMk id="20" creationId="{F249C1C3-EBDE-4C27-BD12-A6AE40A4DBC7}"/>
          </ac:spMkLst>
        </pc:spChg>
        <pc:grpChg chg="add">
          <ac:chgData name="HUANG YUEBIN" userId="8b0da369-d6b0-41a6-be7e-6a4d36ef000d" providerId="ADAL" clId="{617A16D9-F8AE-46A5-8B38-48CCE78FE9D5}" dt="2022-04-11T15:04:02.023" v="1206" actId="26606"/>
          <ac:grpSpMkLst>
            <pc:docMk/>
            <pc:sldMk cId="3396745645" sldId="265"/>
            <ac:grpSpMk id="16" creationId="{A4538145-ACBA-40C0-AFBD-DE742723D579}"/>
          </ac:grpSpMkLst>
        </pc:grpChg>
        <pc:picChg chg="add mod">
          <ac:chgData name="HUANG YUEBIN" userId="8b0da369-d6b0-41a6-be7e-6a4d36ef000d" providerId="ADAL" clId="{617A16D9-F8AE-46A5-8B38-48CCE78FE9D5}" dt="2022-04-11T15:04:02.023" v="1206" actId="26606"/>
          <ac:picMkLst>
            <pc:docMk/>
            <pc:sldMk cId="3396745645" sldId="265"/>
            <ac:picMk id="4" creationId="{EBEFAED3-188F-40FA-AE09-5F4BBBC3F98F}"/>
          </ac:picMkLst>
        </pc:picChg>
      </pc:sldChg>
      <pc:sldChg chg="addSp delSp modSp add mod setBg delAnim modAnim delDesignElem">
        <pc:chgData name="HUANG YUEBIN" userId="8b0da369-d6b0-41a6-be7e-6a4d36ef000d" providerId="ADAL" clId="{617A16D9-F8AE-46A5-8B38-48CCE78FE9D5}" dt="2022-04-14T00:02:58.222" v="4429"/>
        <pc:sldMkLst>
          <pc:docMk/>
          <pc:sldMk cId="3817371272" sldId="266"/>
        </pc:sldMkLst>
        <pc:spChg chg="mod">
          <ac:chgData name="HUANG YUEBIN" userId="8b0da369-d6b0-41a6-be7e-6a4d36ef000d" providerId="ADAL" clId="{617A16D9-F8AE-46A5-8B38-48CCE78FE9D5}" dt="2022-04-11T15:05:06.325" v="1218"/>
          <ac:spMkLst>
            <pc:docMk/>
            <pc:sldMk cId="3817371272" sldId="266"/>
            <ac:spMk id="2" creationId="{55CF173D-C0D2-405B-8B45-15BB1B9FB742}"/>
          </ac:spMkLst>
        </pc:spChg>
        <pc:spChg chg="mod">
          <ac:chgData name="HUANG YUEBIN" userId="8b0da369-d6b0-41a6-be7e-6a4d36ef000d" providerId="ADAL" clId="{617A16D9-F8AE-46A5-8B38-48CCE78FE9D5}" dt="2022-04-11T15:05:36.819" v="1245" actId="20577"/>
          <ac:spMkLst>
            <pc:docMk/>
            <pc:sldMk cId="3817371272" sldId="266"/>
            <ac:spMk id="3" creationId="{092D4EB4-4D79-4CBC-B973-63423BD49A1C}"/>
          </ac:spMkLst>
        </pc:spChg>
        <pc:spChg chg="del">
          <ac:chgData name="HUANG YUEBIN" userId="8b0da369-d6b0-41a6-be7e-6a4d36ef000d" providerId="ADAL" clId="{617A16D9-F8AE-46A5-8B38-48CCE78FE9D5}" dt="2022-04-11T15:03:09.059" v="1195"/>
          <ac:spMkLst>
            <pc:docMk/>
            <pc:sldMk cId="3817371272" sldId="266"/>
            <ac:spMk id="9" creationId="{CF62D2A7-8207-488C-9F46-316BA81A16C8}"/>
          </ac:spMkLst>
        </pc:spChg>
        <pc:spChg chg="add">
          <ac:chgData name="HUANG YUEBIN" userId="8b0da369-d6b0-41a6-be7e-6a4d36ef000d" providerId="ADAL" clId="{617A16D9-F8AE-46A5-8B38-48CCE78FE9D5}" dt="2022-04-11T15:04:04.751" v="1207" actId="26606"/>
          <ac:spMkLst>
            <pc:docMk/>
            <pc:sldMk cId="3817371272" sldId="266"/>
            <ac:spMk id="11" creationId="{59264BFD-360D-430E-B593-7BC0D00FBDEE}"/>
          </ac:spMkLst>
        </pc:spChg>
        <pc:spChg chg="add">
          <ac:chgData name="HUANG YUEBIN" userId="8b0da369-d6b0-41a6-be7e-6a4d36ef000d" providerId="ADAL" clId="{617A16D9-F8AE-46A5-8B38-48CCE78FE9D5}" dt="2022-04-11T15:04:04.751" v="1207" actId="26606"/>
          <ac:spMkLst>
            <pc:docMk/>
            <pc:sldMk cId="3817371272" sldId="266"/>
            <ac:spMk id="17" creationId="{F249C1C3-EBDE-4C27-BD12-A6AE40A4DBC7}"/>
          </ac:spMkLst>
        </pc:spChg>
        <pc:grpChg chg="add">
          <ac:chgData name="HUANG YUEBIN" userId="8b0da369-d6b0-41a6-be7e-6a4d36ef000d" providerId="ADAL" clId="{617A16D9-F8AE-46A5-8B38-48CCE78FE9D5}" dt="2022-04-11T15:04:04.751" v="1207" actId="26606"/>
          <ac:grpSpMkLst>
            <pc:docMk/>
            <pc:sldMk cId="3817371272" sldId="266"/>
            <ac:grpSpMk id="13" creationId="{A4538145-ACBA-40C0-AFBD-DE742723D579}"/>
          </ac:grpSpMkLst>
        </pc:grpChg>
        <pc:picChg chg="del">
          <ac:chgData name="HUANG YUEBIN" userId="8b0da369-d6b0-41a6-be7e-6a4d36ef000d" providerId="ADAL" clId="{617A16D9-F8AE-46A5-8B38-48CCE78FE9D5}" dt="2022-04-11T15:03:40.677" v="1201" actId="478"/>
          <ac:picMkLst>
            <pc:docMk/>
            <pc:sldMk cId="3817371272" sldId="266"/>
            <ac:picMk id="4" creationId="{EBEFAED3-188F-40FA-AE09-5F4BBBC3F98F}"/>
          </ac:picMkLst>
        </pc:picChg>
        <pc:picChg chg="add mod">
          <ac:chgData name="HUANG YUEBIN" userId="8b0da369-d6b0-41a6-be7e-6a4d36ef000d" providerId="ADAL" clId="{617A16D9-F8AE-46A5-8B38-48CCE78FE9D5}" dt="2022-04-11T15:04:04.751" v="1207" actId="26606"/>
          <ac:picMkLst>
            <pc:docMk/>
            <pc:sldMk cId="3817371272" sldId="266"/>
            <ac:picMk id="6" creationId="{A90476C0-DC77-48D9-BF26-5C41F856E6E7}"/>
          </ac:picMkLst>
        </pc:picChg>
      </pc:sldChg>
      <pc:sldChg chg="addSp delSp modSp add mod setBg modAnim delDesignElem">
        <pc:chgData name="HUANG YUEBIN" userId="8b0da369-d6b0-41a6-be7e-6a4d36ef000d" providerId="ADAL" clId="{617A16D9-F8AE-46A5-8B38-48CCE78FE9D5}" dt="2022-04-14T00:03:15.555" v="4433"/>
        <pc:sldMkLst>
          <pc:docMk/>
          <pc:sldMk cId="2107196621" sldId="267"/>
        </pc:sldMkLst>
        <pc:spChg chg="mod">
          <ac:chgData name="HUANG YUEBIN" userId="8b0da369-d6b0-41a6-be7e-6a4d36ef000d" providerId="ADAL" clId="{617A16D9-F8AE-46A5-8B38-48CCE78FE9D5}" dt="2022-04-11T15:06:07.589" v="1250"/>
          <ac:spMkLst>
            <pc:docMk/>
            <pc:sldMk cId="2107196621" sldId="267"/>
            <ac:spMk id="2" creationId="{55CF173D-C0D2-405B-8B45-15BB1B9FB742}"/>
          </ac:spMkLst>
        </pc:spChg>
        <pc:spChg chg="mod">
          <ac:chgData name="HUANG YUEBIN" userId="8b0da369-d6b0-41a6-be7e-6a4d36ef000d" providerId="ADAL" clId="{617A16D9-F8AE-46A5-8B38-48CCE78FE9D5}" dt="2022-04-11T15:07:27.013" v="1328" actId="20577"/>
          <ac:spMkLst>
            <pc:docMk/>
            <pc:sldMk cId="2107196621" sldId="267"/>
            <ac:spMk id="3" creationId="{092D4EB4-4D79-4CBC-B973-63423BD49A1C}"/>
          </ac:spMkLst>
        </pc:spChg>
        <pc:spChg chg="del">
          <ac:chgData name="HUANG YUEBIN" userId="8b0da369-d6b0-41a6-be7e-6a4d36ef000d" providerId="ADAL" clId="{617A16D9-F8AE-46A5-8B38-48CCE78FE9D5}" dt="2022-04-11T15:04:07.055" v="1209"/>
          <ac:spMkLst>
            <pc:docMk/>
            <pc:sldMk cId="2107196621" sldId="267"/>
            <ac:spMk id="11" creationId="{59264BFD-360D-430E-B593-7BC0D00FBDEE}"/>
          </ac:spMkLst>
        </pc:spChg>
        <pc:spChg chg="add">
          <ac:chgData name="HUANG YUEBIN" userId="8b0da369-d6b0-41a6-be7e-6a4d36ef000d" providerId="ADAL" clId="{617A16D9-F8AE-46A5-8B38-48CCE78FE9D5}" dt="2022-04-11T15:04:18.518" v="1212" actId="26606"/>
          <ac:spMkLst>
            <pc:docMk/>
            <pc:sldMk cId="2107196621" sldId="267"/>
            <ac:spMk id="15" creationId="{59264BFD-360D-430E-B593-7BC0D00FBDEE}"/>
          </ac:spMkLst>
        </pc:spChg>
        <pc:spChg chg="del">
          <ac:chgData name="HUANG YUEBIN" userId="8b0da369-d6b0-41a6-be7e-6a4d36ef000d" providerId="ADAL" clId="{617A16D9-F8AE-46A5-8B38-48CCE78FE9D5}" dt="2022-04-11T15:04:07.055" v="1209"/>
          <ac:spMkLst>
            <pc:docMk/>
            <pc:sldMk cId="2107196621" sldId="267"/>
            <ac:spMk id="17" creationId="{F249C1C3-EBDE-4C27-BD12-A6AE40A4DBC7}"/>
          </ac:spMkLst>
        </pc:spChg>
        <pc:spChg chg="add">
          <ac:chgData name="HUANG YUEBIN" userId="8b0da369-d6b0-41a6-be7e-6a4d36ef000d" providerId="ADAL" clId="{617A16D9-F8AE-46A5-8B38-48CCE78FE9D5}" dt="2022-04-11T15:04:18.518" v="1212" actId="26606"/>
          <ac:spMkLst>
            <pc:docMk/>
            <pc:sldMk cId="2107196621" sldId="267"/>
            <ac:spMk id="21" creationId="{F249C1C3-EBDE-4C27-BD12-A6AE40A4DBC7}"/>
          </ac:spMkLst>
        </pc:spChg>
        <pc:grpChg chg="add">
          <ac:chgData name="HUANG YUEBIN" userId="8b0da369-d6b0-41a6-be7e-6a4d36ef000d" providerId="ADAL" clId="{617A16D9-F8AE-46A5-8B38-48CCE78FE9D5}" dt="2022-04-11T15:04:18.518" v="1212" actId="26606"/>
          <ac:grpSpMkLst>
            <pc:docMk/>
            <pc:sldMk cId="2107196621" sldId="267"/>
            <ac:grpSpMk id="12" creationId="{A4538145-ACBA-40C0-AFBD-DE742723D579}"/>
          </ac:grpSpMkLst>
        </pc:grpChg>
        <pc:grpChg chg="del">
          <ac:chgData name="HUANG YUEBIN" userId="8b0da369-d6b0-41a6-be7e-6a4d36ef000d" providerId="ADAL" clId="{617A16D9-F8AE-46A5-8B38-48CCE78FE9D5}" dt="2022-04-11T15:04:07.055" v="1209"/>
          <ac:grpSpMkLst>
            <pc:docMk/>
            <pc:sldMk cId="2107196621" sldId="267"/>
            <ac:grpSpMk id="13" creationId="{A4538145-ACBA-40C0-AFBD-DE742723D579}"/>
          </ac:grpSpMkLst>
        </pc:grpChg>
        <pc:graphicFrameChg chg="add del mod">
          <ac:chgData name="HUANG YUEBIN" userId="8b0da369-d6b0-41a6-be7e-6a4d36ef000d" providerId="ADAL" clId="{617A16D9-F8AE-46A5-8B38-48CCE78FE9D5}" dt="2022-04-11T15:05:59.976" v="1247"/>
          <ac:graphicFrameMkLst>
            <pc:docMk/>
            <pc:sldMk cId="2107196621" sldId="267"/>
            <ac:graphicFrameMk id="4" creationId="{57C95AB0-0F2B-429F-B126-FBC35C2B4BCF}"/>
          </ac:graphicFrameMkLst>
        </pc:graphicFrameChg>
        <pc:picChg chg="del">
          <ac:chgData name="HUANG YUEBIN" userId="8b0da369-d6b0-41a6-be7e-6a4d36ef000d" providerId="ADAL" clId="{617A16D9-F8AE-46A5-8B38-48CCE78FE9D5}" dt="2022-04-11T15:04:15.644" v="1210" actId="478"/>
          <ac:picMkLst>
            <pc:docMk/>
            <pc:sldMk cId="2107196621" sldId="267"/>
            <ac:picMk id="6" creationId="{A90476C0-DC77-48D9-BF26-5C41F856E6E7}"/>
          </ac:picMkLst>
        </pc:picChg>
        <pc:picChg chg="add mod">
          <ac:chgData name="HUANG YUEBIN" userId="8b0da369-d6b0-41a6-be7e-6a4d36ef000d" providerId="ADAL" clId="{617A16D9-F8AE-46A5-8B38-48CCE78FE9D5}" dt="2022-04-11T15:04:18.518" v="1212" actId="26606"/>
          <ac:picMkLst>
            <pc:docMk/>
            <pc:sldMk cId="2107196621" sldId="267"/>
            <ac:picMk id="10" creationId="{A05EDD0F-1EA4-4C37-98E7-27CE3AF6D0C0}"/>
          </ac:picMkLst>
        </pc:picChg>
      </pc:sldChg>
      <pc:sldChg chg="modSp add mod modAnim">
        <pc:chgData name="HUANG YUEBIN" userId="8b0da369-d6b0-41a6-be7e-6a4d36ef000d" providerId="ADAL" clId="{617A16D9-F8AE-46A5-8B38-48CCE78FE9D5}" dt="2022-04-11T15:11:44.040" v="1385" actId="20577"/>
        <pc:sldMkLst>
          <pc:docMk/>
          <pc:sldMk cId="2265854722" sldId="268"/>
        </pc:sldMkLst>
        <pc:spChg chg="mod">
          <ac:chgData name="HUANG YUEBIN" userId="8b0da369-d6b0-41a6-be7e-6a4d36ef000d" providerId="ADAL" clId="{617A16D9-F8AE-46A5-8B38-48CCE78FE9D5}" dt="2022-04-11T15:11:44.040" v="1385" actId="20577"/>
          <ac:spMkLst>
            <pc:docMk/>
            <pc:sldMk cId="2265854722" sldId="268"/>
            <ac:spMk id="3" creationId="{092D4EB4-4D79-4CBC-B973-63423BD49A1C}"/>
          </ac:spMkLst>
        </pc:spChg>
      </pc:sldChg>
      <pc:sldChg chg="modSp add mod modAnim">
        <pc:chgData name="HUANG YUEBIN" userId="8b0da369-d6b0-41a6-be7e-6a4d36ef000d" providerId="ADAL" clId="{617A16D9-F8AE-46A5-8B38-48CCE78FE9D5}" dt="2022-04-11T15:11:41.724" v="1384" actId="20577"/>
        <pc:sldMkLst>
          <pc:docMk/>
          <pc:sldMk cId="3506413014" sldId="269"/>
        </pc:sldMkLst>
        <pc:spChg chg="mod">
          <ac:chgData name="HUANG YUEBIN" userId="8b0da369-d6b0-41a6-be7e-6a4d36ef000d" providerId="ADAL" clId="{617A16D9-F8AE-46A5-8B38-48CCE78FE9D5}" dt="2022-04-11T15:11:41.724" v="1384" actId="20577"/>
          <ac:spMkLst>
            <pc:docMk/>
            <pc:sldMk cId="3506413014" sldId="269"/>
            <ac:spMk id="3" creationId="{092D4EB4-4D79-4CBC-B973-63423BD49A1C}"/>
          </ac:spMkLst>
        </pc:spChg>
      </pc:sldChg>
      <pc:sldChg chg="modSp add mod modAnim">
        <pc:chgData name="HUANG YUEBIN" userId="8b0da369-d6b0-41a6-be7e-6a4d36ef000d" providerId="ADAL" clId="{617A16D9-F8AE-46A5-8B38-48CCE78FE9D5}" dt="2022-04-11T15:11:38.984" v="1383" actId="20577"/>
        <pc:sldMkLst>
          <pc:docMk/>
          <pc:sldMk cId="4089209940" sldId="270"/>
        </pc:sldMkLst>
        <pc:spChg chg="mod">
          <ac:chgData name="HUANG YUEBIN" userId="8b0da369-d6b0-41a6-be7e-6a4d36ef000d" providerId="ADAL" clId="{617A16D9-F8AE-46A5-8B38-48CCE78FE9D5}" dt="2022-04-11T15:11:38.984" v="1383" actId="20577"/>
          <ac:spMkLst>
            <pc:docMk/>
            <pc:sldMk cId="4089209940" sldId="270"/>
            <ac:spMk id="3" creationId="{092D4EB4-4D79-4CBC-B973-63423BD49A1C}"/>
          </ac:spMkLst>
        </pc:spChg>
      </pc:sldChg>
      <pc:sldChg chg="addSp delSp modSp new mod setBg">
        <pc:chgData name="HUANG YUEBIN" userId="8b0da369-d6b0-41a6-be7e-6a4d36ef000d" providerId="ADAL" clId="{617A16D9-F8AE-46A5-8B38-48CCE78FE9D5}" dt="2022-04-11T15:13:37.248" v="1390" actId="26606"/>
        <pc:sldMkLst>
          <pc:docMk/>
          <pc:sldMk cId="986202928" sldId="271"/>
        </pc:sldMkLst>
        <pc:spChg chg="del">
          <ac:chgData name="HUANG YUEBIN" userId="8b0da369-d6b0-41a6-be7e-6a4d36ef000d" providerId="ADAL" clId="{617A16D9-F8AE-46A5-8B38-48CCE78FE9D5}" dt="2022-04-11T15:13:37.248" v="1390" actId="26606"/>
          <ac:spMkLst>
            <pc:docMk/>
            <pc:sldMk cId="986202928" sldId="271"/>
            <ac:spMk id="2" creationId="{D8BF2D6A-370D-43A7-A28E-26F5CC1EDF35}"/>
          </ac:spMkLst>
        </pc:spChg>
        <pc:spChg chg="add del">
          <ac:chgData name="HUANG YUEBIN" userId="8b0da369-d6b0-41a6-be7e-6a4d36ef000d" providerId="ADAL" clId="{617A16D9-F8AE-46A5-8B38-48CCE78FE9D5}" dt="2022-04-11T15:13:33.087" v="1389"/>
          <ac:spMkLst>
            <pc:docMk/>
            <pc:sldMk cId="986202928" sldId="271"/>
            <ac:spMk id="3" creationId="{5A4EF22A-DBC3-4312-842E-69817171DE81}"/>
          </ac:spMkLst>
        </pc:spChg>
        <pc:spChg chg="add">
          <ac:chgData name="HUANG YUEBIN" userId="8b0da369-d6b0-41a6-be7e-6a4d36ef000d" providerId="ADAL" clId="{617A16D9-F8AE-46A5-8B38-48CCE78FE9D5}" dt="2022-04-11T15:13:37.248" v="1390" actId="26606"/>
          <ac:spMkLst>
            <pc:docMk/>
            <pc:sldMk cId="986202928" sldId="271"/>
            <ac:spMk id="10" creationId="{32BC26D8-82FB-445E-AA49-62A77D7C1EE0}"/>
          </ac:spMkLst>
        </pc:spChg>
        <pc:spChg chg="add">
          <ac:chgData name="HUANG YUEBIN" userId="8b0da369-d6b0-41a6-be7e-6a4d36ef000d" providerId="ADAL" clId="{617A16D9-F8AE-46A5-8B38-48CCE78FE9D5}" dt="2022-04-11T15:13:37.248" v="1390" actId="26606"/>
          <ac:spMkLst>
            <pc:docMk/>
            <pc:sldMk cId="986202928" sldId="271"/>
            <ac:spMk id="12" creationId="{CB44330D-EA18-4254-AA95-EB49948539B8}"/>
          </ac:spMkLst>
        </pc:spChg>
        <pc:graphicFrameChg chg="add del mod">
          <ac:chgData name="HUANG YUEBIN" userId="8b0da369-d6b0-41a6-be7e-6a4d36ef000d" providerId="ADAL" clId="{617A16D9-F8AE-46A5-8B38-48CCE78FE9D5}" dt="2022-04-11T15:13:30.779" v="1388"/>
          <ac:graphicFrameMkLst>
            <pc:docMk/>
            <pc:sldMk cId="986202928" sldId="271"/>
            <ac:graphicFrameMk id="4" creationId="{7E86901B-15C3-4296-8825-38A2DEAB95A0}"/>
          </ac:graphicFrameMkLst>
        </pc:graphicFrameChg>
        <pc:graphicFrameChg chg="add mod">
          <ac:chgData name="HUANG YUEBIN" userId="8b0da369-d6b0-41a6-be7e-6a4d36ef000d" providerId="ADAL" clId="{617A16D9-F8AE-46A5-8B38-48CCE78FE9D5}" dt="2022-04-11T15:13:37.248" v="1390" actId="26606"/>
          <ac:graphicFrameMkLst>
            <pc:docMk/>
            <pc:sldMk cId="986202928" sldId="271"/>
            <ac:graphicFrameMk id="5" creationId="{1C580E0B-B8A3-490D-AD77-53992FF0BC28}"/>
          </ac:graphicFrameMkLst>
        </pc:graphicFrameChg>
      </pc:sldChg>
      <pc:sldChg chg="addSp delSp modSp new mod modAnim">
        <pc:chgData name="HUANG YUEBIN" userId="8b0da369-d6b0-41a6-be7e-6a4d36ef000d" providerId="ADAL" clId="{617A16D9-F8AE-46A5-8B38-48CCE78FE9D5}" dt="2022-04-11T15:14:58.354" v="1431"/>
        <pc:sldMkLst>
          <pc:docMk/>
          <pc:sldMk cId="3772294631" sldId="272"/>
        </pc:sldMkLst>
        <pc:spChg chg="mod">
          <ac:chgData name="HUANG YUEBIN" userId="8b0da369-d6b0-41a6-be7e-6a4d36ef000d" providerId="ADAL" clId="{617A16D9-F8AE-46A5-8B38-48CCE78FE9D5}" dt="2022-04-11T15:14:29.206" v="1428" actId="20577"/>
          <ac:spMkLst>
            <pc:docMk/>
            <pc:sldMk cId="3772294631" sldId="272"/>
            <ac:spMk id="2" creationId="{AA661E77-EF02-49B3-9C86-2E89C42E8BB5}"/>
          </ac:spMkLst>
        </pc:spChg>
        <pc:spChg chg="del">
          <ac:chgData name="HUANG YUEBIN" userId="8b0da369-d6b0-41a6-be7e-6a4d36ef000d" providerId="ADAL" clId="{617A16D9-F8AE-46A5-8B38-48CCE78FE9D5}" dt="2022-04-11T15:14:21.397" v="1392" actId="478"/>
          <ac:spMkLst>
            <pc:docMk/>
            <pc:sldMk cId="3772294631" sldId="272"/>
            <ac:spMk id="3" creationId="{0F60E29A-BACB-49C2-B627-FE3FC1982362}"/>
          </ac:spMkLst>
        </pc:spChg>
        <pc:picChg chg="add mod">
          <ac:chgData name="HUANG YUEBIN" userId="8b0da369-d6b0-41a6-be7e-6a4d36ef000d" providerId="ADAL" clId="{617A16D9-F8AE-46A5-8B38-48CCE78FE9D5}" dt="2022-04-11T15:14:54.092" v="1430" actId="14100"/>
          <ac:picMkLst>
            <pc:docMk/>
            <pc:sldMk cId="3772294631" sldId="272"/>
            <ac:picMk id="6146" creationId="{56841B0C-4816-4FB0-8A38-3D8B16B41E63}"/>
          </ac:picMkLst>
        </pc:picChg>
      </pc:sldChg>
      <pc:sldChg chg="modSp new mod">
        <pc:chgData name="HUANG YUEBIN" userId="8b0da369-d6b0-41a6-be7e-6a4d36ef000d" providerId="ADAL" clId="{617A16D9-F8AE-46A5-8B38-48CCE78FE9D5}" dt="2022-04-11T15:17:37.840" v="2007" actId="20577"/>
        <pc:sldMkLst>
          <pc:docMk/>
          <pc:sldMk cId="2164872822" sldId="273"/>
        </pc:sldMkLst>
        <pc:spChg chg="mod">
          <ac:chgData name="HUANG YUEBIN" userId="8b0da369-d6b0-41a6-be7e-6a4d36ef000d" providerId="ADAL" clId="{617A16D9-F8AE-46A5-8B38-48CCE78FE9D5}" dt="2022-04-11T15:15:25.961" v="1471" actId="20577"/>
          <ac:spMkLst>
            <pc:docMk/>
            <pc:sldMk cId="2164872822" sldId="273"/>
            <ac:spMk id="2" creationId="{BF42AED8-D01B-4474-A181-17FF3354159C}"/>
          </ac:spMkLst>
        </pc:spChg>
        <pc:spChg chg="mod">
          <ac:chgData name="HUANG YUEBIN" userId="8b0da369-d6b0-41a6-be7e-6a4d36ef000d" providerId="ADAL" clId="{617A16D9-F8AE-46A5-8B38-48CCE78FE9D5}" dt="2022-04-11T15:17:37.840" v="2007" actId="20577"/>
          <ac:spMkLst>
            <pc:docMk/>
            <pc:sldMk cId="2164872822" sldId="273"/>
            <ac:spMk id="3" creationId="{6B82F15C-17F0-4514-A06F-EF331F1AF50B}"/>
          </ac:spMkLst>
        </pc:spChg>
      </pc:sldChg>
      <pc:sldChg chg="addSp delSp modSp new mod setBg modNotesTx">
        <pc:chgData name="HUANG YUEBIN" userId="8b0da369-d6b0-41a6-be7e-6a4d36ef000d" providerId="ADAL" clId="{617A16D9-F8AE-46A5-8B38-48CCE78FE9D5}" dt="2022-04-13T15:48:31.200" v="4303" actId="20577"/>
        <pc:sldMkLst>
          <pc:docMk/>
          <pc:sldMk cId="928478546" sldId="274"/>
        </pc:sldMkLst>
        <pc:spChg chg="mod">
          <ac:chgData name="HUANG YUEBIN" userId="8b0da369-d6b0-41a6-be7e-6a4d36ef000d" providerId="ADAL" clId="{617A16D9-F8AE-46A5-8B38-48CCE78FE9D5}" dt="2022-04-13T15:48:31.200" v="4303" actId="20577"/>
          <ac:spMkLst>
            <pc:docMk/>
            <pc:sldMk cId="928478546" sldId="274"/>
            <ac:spMk id="2" creationId="{A4394560-ECCC-4C81-AC6B-1264D28DE393}"/>
          </ac:spMkLst>
        </pc:spChg>
        <pc:spChg chg="del">
          <ac:chgData name="HUANG YUEBIN" userId="8b0da369-d6b0-41a6-be7e-6a4d36ef000d" providerId="ADAL" clId="{617A16D9-F8AE-46A5-8B38-48CCE78FE9D5}" dt="2022-04-11T15:18:23.181" v="2038"/>
          <ac:spMkLst>
            <pc:docMk/>
            <pc:sldMk cId="928478546" sldId="274"/>
            <ac:spMk id="3" creationId="{066D4ED0-493C-4EF9-8EC0-692701CE5D3E}"/>
          </ac:spMkLst>
        </pc:spChg>
        <pc:spChg chg="add del">
          <ac:chgData name="HUANG YUEBIN" userId="8b0da369-d6b0-41a6-be7e-6a4d36ef000d" providerId="ADAL" clId="{617A16D9-F8AE-46A5-8B38-48CCE78FE9D5}" dt="2022-04-11T15:18:42.368" v="2044" actId="26606"/>
          <ac:spMkLst>
            <pc:docMk/>
            <pc:sldMk cId="928478546" sldId="274"/>
            <ac:spMk id="6" creationId="{3AFE8227-C443-417B-BA91-520EB1EF4559}"/>
          </ac:spMkLst>
        </pc:spChg>
        <pc:spChg chg="add del">
          <ac:chgData name="HUANG YUEBIN" userId="8b0da369-d6b0-41a6-be7e-6a4d36ef000d" providerId="ADAL" clId="{617A16D9-F8AE-46A5-8B38-48CCE78FE9D5}" dt="2022-04-11T15:18:42.368" v="2044" actId="26606"/>
          <ac:spMkLst>
            <pc:docMk/>
            <pc:sldMk cId="928478546" sldId="274"/>
            <ac:spMk id="7" creationId="{EB0A8F6D-6980-A753-A2D8-FE302E4BA1D5}"/>
          </ac:spMkLst>
        </pc:spChg>
        <pc:spChg chg="add del">
          <ac:chgData name="HUANG YUEBIN" userId="8b0da369-d6b0-41a6-be7e-6a4d36ef000d" providerId="ADAL" clId="{617A16D9-F8AE-46A5-8B38-48CCE78FE9D5}" dt="2022-04-11T15:18:38.478" v="2042" actId="26606"/>
          <ac:spMkLst>
            <pc:docMk/>
            <pc:sldMk cId="928478546" sldId="274"/>
            <ac:spMk id="8" creationId="{AA3D4933-5C83-A1FA-475C-E862F1F768F5}"/>
          </ac:spMkLst>
        </pc:spChg>
        <pc:spChg chg="add del">
          <ac:chgData name="HUANG YUEBIN" userId="8b0da369-d6b0-41a6-be7e-6a4d36ef000d" providerId="ADAL" clId="{617A16D9-F8AE-46A5-8B38-48CCE78FE9D5}" dt="2022-04-11T15:18:42.368" v="2044" actId="26606"/>
          <ac:spMkLst>
            <pc:docMk/>
            <pc:sldMk cId="928478546" sldId="274"/>
            <ac:spMk id="9" creationId="{907741FC-B544-4A6E-B831-6789D042333D}"/>
          </ac:spMkLst>
        </pc:spChg>
        <pc:spChg chg="add del">
          <ac:chgData name="HUANG YUEBIN" userId="8b0da369-d6b0-41a6-be7e-6a4d36ef000d" providerId="ADAL" clId="{617A16D9-F8AE-46A5-8B38-48CCE78FE9D5}" dt="2022-04-11T15:18:42.368" v="2044" actId="26606"/>
          <ac:spMkLst>
            <pc:docMk/>
            <pc:sldMk cId="928478546" sldId="274"/>
            <ac:spMk id="10" creationId="{3F0BE7ED-7814-4273-B18A-F26CC0380380}"/>
          </ac:spMkLst>
        </pc:spChg>
        <pc:spChg chg="add del">
          <ac:chgData name="HUANG YUEBIN" userId="8b0da369-d6b0-41a6-be7e-6a4d36ef000d" providerId="ADAL" clId="{617A16D9-F8AE-46A5-8B38-48CCE78FE9D5}" dt="2022-04-11T15:18:38.478" v="2042" actId="26606"/>
          <ac:spMkLst>
            <pc:docMk/>
            <pc:sldMk cId="928478546" sldId="274"/>
            <ac:spMk id="11" creationId="{3AFE8227-C443-417B-BA91-520EB1EF4559}"/>
          </ac:spMkLst>
        </pc:spChg>
        <pc:spChg chg="add">
          <ac:chgData name="HUANG YUEBIN" userId="8b0da369-d6b0-41a6-be7e-6a4d36ef000d" providerId="ADAL" clId="{617A16D9-F8AE-46A5-8B38-48CCE78FE9D5}" dt="2022-04-11T15:18:42.374" v="2045" actId="26606"/>
          <ac:spMkLst>
            <pc:docMk/>
            <pc:sldMk cId="928478546" sldId="274"/>
            <ac:spMk id="12" creationId="{A8384FB5-9ADC-4DDC-881B-597D56F5B15D}"/>
          </ac:spMkLst>
        </pc:spChg>
        <pc:spChg chg="add del">
          <ac:chgData name="HUANG YUEBIN" userId="8b0da369-d6b0-41a6-be7e-6a4d36ef000d" providerId="ADAL" clId="{617A16D9-F8AE-46A5-8B38-48CCE78FE9D5}" dt="2022-04-11T15:18:38.478" v="2042" actId="26606"/>
          <ac:spMkLst>
            <pc:docMk/>
            <pc:sldMk cId="928478546" sldId="274"/>
            <ac:spMk id="13" creationId="{907741FC-B544-4A6E-B831-6789D042333D}"/>
          </ac:spMkLst>
        </pc:spChg>
        <pc:spChg chg="add">
          <ac:chgData name="HUANG YUEBIN" userId="8b0da369-d6b0-41a6-be7e-6a4d36ef000d" providerId="ADAL" clId="{617A16D9-F8AE-46A5-8B38-48CCE78FE9D5}" dt="2022-04-11T15:18:42.374" v="2045" actId="26606"/>
          <ac:spMkLst>
            <pc:docMk/>
            <pc:sldMk cId="928478546" sldId="274"/>
            <ac:spMk id="14" creationId="{91E5A9A7-95C6-4F4F-B00E-C82E07FE62EF}"/>
          </ac:spMkLst>
        </pc:spChg>
        <pc:spChg chg="add del">
          <ac:chgData name="HUANG YUEBIN" userId="8b0da369-d6b0-41a6-be7e-6a4d36ef000d" providerId="ADAL" clId="{617A16D9-F8AE-46A5-8B38-48CCE78FE9D5}" dt="2022-04-11T15:18:38.478" v="2042" actId="26606"/>
          <ac:spMkLst>
            <pc:docMk/>
            <pc:sldMk cId="928478546" sldId="274"/>
            <ac:spMk id="15" creationId="{3F0BE7ED-7814-4273-B18A-F26CC0380380}"/>
          </ac:spMkLst>
        </pc:spChg>
        <pc:spChg chg="add">
          <ac:chgData name="HUANG YUEBIN" userId="8b0da369-d6b0-41a6-be7e-6a4d36ef000d" providerId="ADAL" clId="{617A16D9-F8AE-46A5-8B38-48CCE78FE9D5}" dt="2022-04-11T15:18:42.374" v="2045" actId="26606"/>
          <ac:spMkLst>
            <pc:docMk/>
            <pc:sldMk cId="928478546" sldId="274"/>
            <ac:spMk id="16" creationId="{D07DD2DE-F619-49DD-B5E7-03A290FF4ED1}"/>
          </ac:spMkLst>
        </pc:spChg>
        <pc:spChg chg="add">
          <ac:chgData name="HUANG YUEBIN" userId="8b0da369-d6b0-41a6-be7e-6a4d36ef000d" providerId="ADAL" clId="{617A16D9-F8AE-46A5-8B38-48CCE78FE9D5}" dt="2022-04-11T15:18:42.374" v="2045" actId="26606"/>
          <ac:spMkLst>
            <pc:docMk/>
            <pc:sldMk cId="928478546" sldId="274"/>
            <ac:spMk id="17" creationId="{F8260ED5-17F7-4158-B241-D51DD4CF1B7E}"/>
          </ac:spMkLst>
        </pc:spChg>
        <pc:spChg chg="add">
          <ac:chgData name="HUANG YUEBIN" userId="8b0da369-d6b0-41a6-be7e-6a4d36ef000d" providerId="ADAL" clId="{617A16D9-F8AE-46A5-8B38-48CCE78FE9D5}" dt="2022-04-11T15:18:42.374" v="2045" actId="26606"/>
          <ac:spMkLst>
            <pc:docMk/>
            <pc:sldMk cId="928478546" sldId="274"/>
            <ac:spMk id="18" creationId="{85149191-5F60-4A28-AAFF-039F96B0F3EC}"/>
          </ac:spMkLst>
        </pc:spChg>
        <pc:picChg chg="add mod">
          <ac:chgData name="HUANG YUEBIN" userId="8b0da369-d6b0-41a6-be7e-6a4d36ef000d" providerId="ADAL" clId="{617A16D9-F8AE-46A5-8B38-48CCE78FE9D5}" dt="2022-04-11T15:18:42.374" v="2045" actId="26606"/>
          <ac:picMkLst>
            <pc:docMk/>
            <pc:sldMk cId="928478546" sldId="274"/>
            <ac:picMk id="4" creationId="{A0963B8E-EBD4-4FD4-AC77-40BB0055090D}"/>
          </ac:picMkLst>
        </pc:picChg>
      </pc:sldChg>
      <pc:sldChg chg="addSp delSp modSp new mod setBg addAnim modNotesTx">
        <pc:chgData name="HUANG YUEBIN" userId="8b0da369-d6b0-41a6-be7e-6a4d36ef000d" providerId="ADAL" clId="{617A16D9-F8AE-46A5-8B38-48CCE78FE9D5}" dt="2022-04-11T15:28:40.937" v="2335" actId="20577"/>
        <pc:sldMkLst>
          <pc:docMk/>
          <pc:sldMk cId="2602230031" sldId="275"/>
        </pc:sldMkLst>
        <pc:spChg chg="mod">
          <ac:chgData name="HUANG YUEBIN" userId="8b0da369-d6b0-41a6-be7e-6a4d36ef000d" providerId="ADAL" clId="{617A16D9-F8AE-46A5-8B38-48CCE78FE9D5}" dt="2022-04-11T15:22:17.803" v="2144" actId="26606"/>
          <ac:spMkLst>
            <pc:docMk/>
            <pc:sldMk cId="2602230031" sldId="275"/>
            <ac:spMk id="2" creationId="{9C199E58-B10B-49E5-BAAC-302DF6941DE2}"/>
          </ac:spMkLst>
        </pc:spChg>
        <pc:spChg chg="del mod">
          <ac:chgData name="HUANG YUEBIN" userId="8b0da369-d6b0-41a6-be7e-6a4d36ef000d" providerId="ADAL" clId="{617A16D9-F8AE-46A5-8B38-48CCE78FE9D5}" dt="2022-04-11T15:21:45.178" v="2126" actId="478"/>
          <ac:spMkLst>
            <pc:docMk/>
            <pc:sldMk cId="2602230031" sldId="275"/>
            <ac:spMk id="3" creationId="{27DE1D9F-6CDA-42E2-9AFE-01FF1273A4D8}"/>
          </ac:spMkLst>
        </pc:spChg>
        <pc:spChg chg="add del">
          <ac:chgData name="HUANG YUEBIN" userId="8b0da369-d6b0-41a6-be7e-6a4d36ef000d" providerId="ADAL" clId="{617A16D9-F8AE-46A5-8B38-48CCE78FE9D5}" dt="2022-04-11T15:22:17.803" v="2144" actId="26606"/>
          <ac:spMkLst>
            <pc:docMk/>
            <pc:sldMk cId="2602230031" sldId="275"/>
            <ac:spMk id="8" creationId="{D776D29F-0A2C-4F75-8582-7C7DFCBD11D5}"/>
          </ac:spMkLst>
        </pc:spChg>
        <pc:spChg chg="add del">
          <ac:chgData name="HUANG YUEBIN" userId="8b0da369-d6b0-41a6-be7e-6a4d36ef000d" providerId="ADAL" clId="{617A16D9-F8AE-46A5-8B38-48CCE78FE9D5}" dt="2022-04-11T15:22:17.803" v="2144" actId="26606"/>
          <ac:spMkLst>
            <pc:docMk/>
            <pc:sldMk cId="2602230031" sldId="275"/>
            <ac:spMk id="11" creationId="{C4D41903-2C9D-4F9E-AA1F-6161F8A6FC01}"/>
          </ac:spMkLst>
        </pc:spChg>
        <pc:spChg chg="add del">
          <ac:chgData name="HUANG YUEBIN" userId="8b0da369-d6b0-41a6-be7e-6a4d36ef000d" providerId="ADAL" clId="{617A16D9-F8AE-46A5-8B38-48CCE78FE9D5}" dt="2022-04-11T15:22:17.803" v="2144" actId="26606"/>
          <ac:spMkLst>
            <pc:docMk/>
            <pc:sldMk cId="2602230031" sldId="275"/>
            <ac:spMk id="13" creationId="{9E4574B5-C90E-412D-BAB0-B9F483290C67}"/>
          </ac:spMkLst>
        </pc:spChg>
        <pc:picChg chg="add mod">
          <ac:chgData name="HUANG YUEBIN" userId="8b0da369-d6b0-41a6-be7e-6a4d36ef000d" providerId="ADAL" clId="{617A16D9-F8AE-46A5-8B38-48CCE78FE9D5}" dt="2022-04-11T15:22:17.803" v="2144" actId="26606"/>
          <ac:picMkLst>
            <pc:docMk/>
            <pc:sldMk cId="2602230031" sldId="275"/>
            <ac:picMk id="4" creationId="{3E914B20-447A-44C3-A453-9576963C479D}"/>
          </ac:picMkLst>
        </pc:picChg>
        <pc:picChg chg="add del mod">
          <ac:chgData name="HUANG YUEBIN" userId="8b0da369-d6b0-41a6-be7e-6a4d36ef000d" providerId="ADAL" clId="{617A16D9-F8AE-46A5-8B38-48CCE78FE9D5}" dt="2022-04-11T15:21:30.809" v="2122" actId="478"/>
          <ac:picMkLst>
            <pc:docMk/>
            <pc:sldMk cId="2602230031" sldId="275"/>
            <ac:picMk id="5" creationId="{9056FAFF-3142-4AD5-AE4F-A55398CA4C55}"/>
          </ac:picMkLst>
        </pc:picChg>
        <pc:picChg chg="add del mod">
          <ac:chgData name="HUANG YUEBIN" userId="8b0da369-d6b0-41a6-be7e-6a4d36ef000d" providerId="ADAL" clId="{617A16D9-F8AE-46A5-8B38-48CCE78FE9D5}" dt="2022-04-11T15:21:31.179" v="2123" actId="478"/>
          <ac:picMkLst>
            <pc:docMk/>
            <pc:sldMk cId="2602230031" sldId="275"/>
            <ac:picMk id="6" creationId="{DF31C37B-56E7-412F-81B2-44B7511896F1}"/>
          </ac:picMkLst>
        </pc:picChg>
        <pc:picChg chg="add del mod">
          <ac:chgData name="HUANG YUEBIN" userId="8b0da369-d6b0-41a6-be7e-6a4d36ef000d" providerId="ADAL" clId="{617A16D9-F8AE-46A5-8B38-48CCE78FE9D5}" dt="2022-04-11T15:21:31.463" v="2124" actId="478"/>
          <ac:picMkLst>
            <pc:docMk/>
            <pc:sldMk cId="2602230031" sldId="275"/>
            <ac:picMk id="7" creationId="{6270F384-6104-4CEE-B5C9-A37D25EBE291}"/>
          </ac:picMkLst>
        </pc:picChg>
        <pc:cxnChg chg="add del">
          <ac:chgData name="HUANG YUEBIN" userId="8b0da369-d6b0-41a6-be7e-6a4d36ef000d" providerId="ADAL" clId="{617A16D9-F8AE-46A5-8B38-48CCE78FE9D5}" dt="2022-04-11T15:21:51.567" v="2127" actId="26606"/>
          <ac:cxnSpMkLst>
            <pc:docMk/>
            <pc:sldMk cId="2602230031" sldId="275"/>
            <ac:cxnSpMk id="9" creationId="{A7F400EE-A8A5-48AF-B4D6-291B52C6F0B0}"/>
          </ac:cxnSpMkLst>
        </pc:cxnChg>
      </pc:sldChg>
      <pc:sldChg chg="addSp delSp modSp add mod modNotesTx">
        <pc:chgData name="HUANG YUEBIN" userId="8b0da369-d6b0-41a6-be7e-6a4d36ef000d" providerId="ADAL" clId="{617A16D9-F8AE-46A5-8B38-48CCE78FE9D5}" dt="2022-04-11T15:28:47.061" v="2338"/>
        <pc:sldMkLst>
          <pc:docMk/>
          <pc:sldMk cId="313211156" sldId="276"/>
        </pc:sldMkLst>
        <pc:spChg chg="mod">
          <ac:chgData name="HUANG YUEBIN" userId="8b0da369-d6b0-41a6-be7e-6a4d36ef000d" providerId="ADAL" clId="{617A16D9-F8AE-46A5-8B38-48CCE78FE9D5}" dt="2022-04-11T15:22:29.571" v="2148" actId="1076"/>
          <ac:spMkLst>
            <pc:docMk/>
            <pc:sldMk cId="313211156" sldId="276"/>
            <ac:spMk id="2" creationId="{9C199E58-B10B-49E5-BAAC-302DF6941DE2}"/>
          </ac:spMkLst>
        </pc:spChg>
        <pc:spChg chg="del">
          <ac:chgData name="HUANG YUEBIN" userId="8b0da369-d6b0-41a6-be7e-6a4d36ef000d" providerId="ADAL" clId="{617A16D9-F8AE-46A5-8B38-48CCE78FE9D5}" dt="2022-04-11T15:22:27.624" v="2146" actId="478"/>
          <ac:spMkLst>
            <pc:docMk/>
            <pc:sldMk cId="313211156" sldId="276"/>
            <ac:spMk id="3" creationId="{27DE1D9F-6CDA-42E2-9AFE-01FF1273A4D8}"/>
          </ac:spMkLst>
        </pc:spChg>
        <pc:picChg chg="del">
          <ac:chgData name="HUANG YUEBIN" userId="8b0da369-d6b0-41a6-be7e-6a4d36ef000d" providerId="ADAL" clId="{617A16D9-F8AE-46A5-8B38-48CCE78FE9D5}" dt="2022-04-11T15:22:23.849" v="2145" actId="478"/>
          <ac:picMkLst>
            <pc:docMk/>
            <pc:sldMk cId="313211156" sldId="276"/>
            <ac:picMk id="4" creationId="{3E914B20-447A-44C3-A453-9576963C479D}"/>
          </ac:picMkLst>
        </pc:picChg>
        <pc:picChg chg="mod">
          <ac:chgData name="HUANG YUEBIN" userId="8b0da369-d6b0-41a6-be7e-6a4d36ef000d" providerId="ADAL" clId="{617A16D9-F8AE-46A5-8B38-48CCE78FE9D5}" dt="2022-04-11T15:23:53.083" v="2175" actId="1076"/>
          <ac:picMkLst>
            <pc:docMk/>
            <pc:sldMk cId="313211156" sldId="276"/>
            <ac:picMk id="5" creationId="{9056FAFF-3142-4AD5-AE4F-A55398CA4C55}"/>
          </ac:picMkLst>
        </pc:picChg>
        <pc:picChg chg="mod">
          <ac:chgData name="HUANG YUEBIN" userId="8b0da369-d6b0-41a6-be7e-6a4d36ef000d" providerId="ADAL" clId="{617A16D9-F8AE-46A5-8B38-48CCE78FE9D5}" dt="2022-04-11T15:23:53.083" v="2175" actId="1076"/>
          <ac:picMkLst>
            <pc:docMk/>
            <pc:sldMk cId="313211156" sldId="276"/>
            <ac:picMk id="6" creationId="{DF31C37B-56E7-412F-81B2-44B7511896F1}"/>
          </ac:picMkLst>
        </pc:picChg>
        <pc:picChg chg="mod">
          <ac:chgData name="HUANG YUEBIN" userId="8b0da369-d6b0-41a6-be7e-6a4d36ef000d" providerId="ADAL" clId="{617A16D9-F8AE-46A5-8B38-48CCE78FE9D5}" dt="2022-04-11T15:23:53.083" v="2175" actId="1076"/>
          <ac:picMkLst>
            <pc:docMk/>
            <pc:sldMk cId="313211156" sldId="276"/>
            <ac:picMk id="7" creationId="{6270F384-6104-4CEE-B5C9-A37D25EBE291}"/>
          </ac:picMkLst>
        </pc:picChg>
        <pc:picChg chg="add mod">
          <ac:chgData name="HUANG YUEBIN" userId="8b0da369-d6b0-41a6-be7e-6a4d36ef000d" providerId="ADAL" clId="{617A16D9-F8AE-46A5-8B38-48CCE78FE9D5}" dt="2022-04-11T15:23:53.083" v="2175" actId="1076"/>
          <ac:picMkLst>
            <pc:docMk/>
            <pc:sldMk cId="313211156" sldId="276"/>
            <ac:picMk id="8" creationId="{09FCDFCC-4FE3-4DA9-9CAF-1767D772115D}"/>
          </ac:picMkLst>
        </pc:picChg>
        <pc:picChg chg="add mod">
          <ac:chgData name="HUANG YUEBIN" userId="8b0da369-d6b0-41a6-be7e-6a4d36ef000d" providerId="ADAL" clId="{617A16D9-F8AE-46A5-8B38-48CCE78FE9D5}" dt="2022-04-11T15:23:53.083" v="2175" actId="1076"/>
          <ac:picMkLst>
            <pc:docMk/>
            <pc:sldMk cId="313211156" sldId="276"/>
            <ac:picMk id="9" creationId="{EF3476CA-C884-4F40-9D7E-39A69714499C}"/>
          </ac:picMkLst>
        </pc:picChg>
        <pc:picChg chg="add mod">
          <ac:chgData name="HUANG YUEBIN" userId="8b0da369-d6b0-41a6-be7e-6a4d36ef000d" providerId="ADAL" clId="{617A16D9-F8AE-46A5-8B38-48CCE78FE9D5}" dt="2022-04-11T15:23:53.083" v="2175" actId="1076"/>
          <ac:picMkLst>
            <pc:docMk/>
            <pc:sldMk cId="313211156" sldId="276"/>
            <ac:picMk id="10" creationId="{88F5433F-5F0B-4908-9836-54F1A021B9C7}"/>
          </ac:picMkLst>
        </pc:picChg>
      </pc:sldChg>
      <pc:sldChg chg="addSp delSp modSp new mod setBg modAnim modNotesTx">
        <pc:chgData name="HUANG YUEBIN" userId="8b0da369-d6b0-41a6-be7e-6a4d36ef000d" providerId="ADAL" clId="{617A16D9-F8AE-46A5-8B38-48CCE78FE9D5}" dt="2022-04-11T15:28:46.041" v="2337"/>
        <pc:sldMkLst>
          <pc:docMk/>
          <pc:sldMk cId="1276696505" sldId="277"/>
        </pc:sldMkLst>
        <pc:spChg chg="mod">
          <ac:chgData name="HUANG YUEBIN" userId="8b0da369-d6b0-41a6-be7e-6a4d36ef000d" providerId="ADAL" clId="{617A16D9-F8AE-46A5-8B38-48CCE78FE9D5}" dt="2022-04-11T15:25:01.621" v="2248" actId="26606"/>
          <ac:spMkLst>
            <pc:docMk/>
            <pc:sldMk cId="1276696505" sldId="277"/>
            <ac:spMk id="2" creationId="{BAC1C093-5373-4A01-B0B7-336ADD0F1CA9}"/>
          </ac:spMkLst>
        </pc:spChg>
        <pc:spChg chg="add del">
          <ac:chgData name="HUANG YUEBIN" userId="8b0da369-d6b0-41a6-be7e-6a4d36ef000d" providerId="ADAL" clId="{617A16D9-F8AE-46A5-8B38-48CCE78FE9D5}" dt="2022-04-11T15:24:44.923" v="2240"/>
          <ac:spMkLst>
            <pc:docMk/>
            <pc:sldMk cId="1276696505" sldId="277"/>
            <ac:spMk id="3" creationId="{C8CAC504-8B80-49DD-9FE3-4C4E4A7FD98C}"/>
          </ac:spMkLst>
        </pc:spChg>
        <pc:spChg chg="add">
          <ac:chgData name="HUANG YUEBIN" userId="8b0da369-d6b0-41a6-be7e-6a4d36ef000d" providerId="ADAL" clId="{617A16D9-F8AE-46A5-8B38-48CCE78FE9D5}" dt="2022-04-11T15:25:01.621" v="2248" actId="26606"/>
          <ac:spMkLst>
            <pc:docMk/>
            <pc:sldMk cId="1276696505" sldId="277"/>
            <ac:spMk id="11" creationId="{A8384FB5-9ADC-4DDC-881B-597D56F5B15D}"/>
          </ac:spMkLst>
        </pc:spChg>
        <pc:spChg chg="add">
          <ac:chgData name="HUANG YUEBIN" userId="8b0da369-d6b0-41a6-be7e-6a4d36ef000d" providerId="ADAL" clId="{617A16D9-F8AE-46A5-8B38-48CCE78FE9D5}" dt="2022-04-11T15:25:01.621" v="2248" actId="26606"/>
          <ac:spMkLst>
            <pc:docMk/>
            <pc:sldMk cId="1276696505" sldId="277"/>
            <ac:spMk id="13" creationId="{91E5A9A7-95C6-4F4F-B00E-C82E07FE62EF}"/>
          </ac:spMkLst>
        </pc:spChg>
        <pc:spChg chg="add">
          <ac:chgData name="HUANG YUEBIN" userId="8b0da369-d6b0-41a6-be7e-6a4d36ef000d" providerId="ADAL" clId="{617A16D9-F8AE-46A5-8B38-48CCE78FE9D5}" dt="2022-04-11T15:25:01.621" v="2248" actId="26606"/>
          <ac:spMkLst>
            <pc:docMk/>
            <pc:sldMk cId="1276696505" sldId="277"/>
            <ac:spMk id="15" creationId="{D07DD2DE-F619-49DD-B5E7-03A290FF4ED1}"/>
          </ac:spMkLst>
        </pc:spChg>
        <pc:spChg chg="add">
          <ac:chgData name="HUANG YUEBIN" userId="8b0da369-d6b0-41a6-be7e-6a4d36ef000d" providerId="ADAL" clId="{617A16D9-F8AE-46A5-8B38-48CCE78FE9D5}" dt="2022-04-11T15:25:01.621" v="2248" actId="26606"/>
          <ac:spMkLst>
            <pc:docMk/>
            <pc:sldMk cId="1276696505" sldId="277"/>
            <ac:spMk id="17" creationId="{85149191-5F60-4A28-AAFF-039F96B0F3EC}"/>
          </ac:spMkLst>
        </pc:spChg>
        <pc:spChg chg="add">
          <ac:chgData name="HUANG YUEBIN" userId="8b0da369-d6b0-41a6-be7e-6a4d36ef000d" providerId="ADAL" clId="{617A16D9-F8AE-46A5-8B38-48CCE78FE9D5}" dt="2022-04-11T15:25:01.621" v="2248" actId="26606"/>
          <ac:spMkLst>
            <pc:docMk/>
            <pc:sldMk cId="1276696505" sldId="277"/>
            <ac:spMk id="19" creationId="{F8260ED5-17F7-4158-B241-D51DD4CF1B7E}"/>
          </ac:spMkLst>
        </pc:spChg>
        <pc:picChg chg="add del mod ord">
          <ac:chgData name="HUANG YUEBIN" userId="8b0da369-d6b0-41a6-be7e-6a4d36ef000d" providerId="ADAL" clId="{617A16D9-F8AE-46A5-8B38-48CCE78FE9D5}" dt="2022-04-11T15:24:39.201" v="2239" actId="22"/>
          <ac:picMkLst>
            <pc:docMk/>
            <pc:sldMk cId="1276696505" sldId="277"/>
            <ac:picMk id="5" creationId="{07EC853B-F919-4D79-AD8B-EE67E1B6A25A}"/>
          </ac:picMkLst>
        </pc:picChg>
        <pc:picChg chg="add mod">
          <ac:chgData name="HUANG YUEBIN" userId="8b0da369-d6b0-41a6-be7e-6a4d36ef000d" providerId="ADAL" clId="{617A16D9-F8AE-46A5-8B38-48CCE78FE9D5}" dt="2022-04-11T15:25:01.621" v="2248" actId="26606"/>
          <ac:picMkLst>
            <pc:docMk/>
            <pc:sldMk cId="1276696505" sldId="277"/>
            <ac:picMk id="6" creationId="{A757BBD3-A48E-46E6-8DC2-36B4138F2950}"/>
          </ac:picMkLst>
        </pc:picChg>
      </pc:sldChg>
      <pc:sldChg chg="addSp delSp modSp new mod setBg addAnim modNotesTx">
        <pc:chgData name="HUANG YUEBIN" userId="8b0da369-d6b0-41a6-be7e-6a4d36ef000d" providerId="ADAL" clId="{617A16D9-F8AE-46A5-8B38-48CCE78FE9D5}" dt="2022-04-11T15:28:51.185" v="2341"/>
        <pc:sldMkLst>
          <pc:docMk/>
          <pc:sldMk cId="2594569648" sldId="278"/>
        </pc:sldMkLst>
        <pc:spChg chg="mod">
          <ac:chgData name="HUANG YUEBIN" userId="8b0da369-d6b0-41a6-be7e-6a4d36ef000d" providerId="ADAL" clId="{617A16D9-F8AE-46A5-8B38-48CCE78FE9D5}" dt="2022-04-11T15:25:58.635" v="2260" actId="26606"/>
          <ac:spMkLst>
            <pc:docMk/>
            <pc:sldMk cId="2594569648" sldId="278"/>
            <ac:spMk id="2" creationId="{0091747C-AC8E-4825-B5B9-F47012F7AF71}"/>
          </ac:spMkLst>
        </pc:spChg>
        <pc:spChg chg="del">
          <ac:chgData name="HUANG YUEBIN" userId="8b0da369-d6b0-41a6-be7e-6a4d36ef000d" providerId="ADAL" clId="{617A16D9-F8AE-46A5-8B38-48CCE78FE9D5}" dt="2022-04-11T15:25:52.564" v="2259" actId="478"/>
          <ac:spMkLst>
            <pc:docMk/>
            <pc:sldMk cId="2594569648" sldId="278"/>
            <ac:spMk id="3" creationId="{AB1E8757-463E-4C57-9666-42DD72E4C559}"/>
          </ac:spMkLst>
        </pc:spChg>
        <pc:spChg chg="add">
          <ac:chgData name="HUANG YUEBIN" userId="8b0da369-d6b0-41a6-be7e-6a4d36ef000d" providerId="ADAL" clId="{617A16D9-F8AE-46A5-8B38-48CCE78FE9D5}" dt="2022-04-11T15:25:58.635" v="2260" actId="26606"/>
          <ac:spMkLst>
            <pc:docMk/>
            <pc:sldMk cId="2594569648" sldId="278"/>
            <ac:spMk id="10" creationId="{2151139A-886F-4B97-8815-729AD3831BBD}"/>
          </ac:spMkLst>
        </pc:spChg>
        <pc:spChg chg="add">
          <ac:chgData name="HUANG YUEBIN" userId="8b0da369-d6b0-41a6-be7e-6a4d36ef000d" providerId="ADAL" clId="{617A16D9-F8AE-46A5-8B38-48CCE78FE9D5}" dt="2022-04-11T15:25:58.635" v="2260" actId="26606"/>
          <ac:spMkLst>
            <pc:docMk/>
            <pc:sldMk cId="2594569648" sldId="278"/>
            <ac:spMk id="12" creationId="{5428AC11-BFDF-42EF-80FF-717BBF909067}"/>
          </ac:spMkLst>
        </pc:spChg>
        <pc:spChg chg="add">
          <ac:chgData name="HUANG YUEBIN" userId="8b0da369-d6b0-41a6-be7e-6a4d36ef000d" providerId="ADAL" clId="{617A16D9-F8AE-46A5-8B38-48CCE78FE9D5}" dt="2022-04-11T15:25:58.635" v="2260" actId="26606"/>
          <ac:spMkLst>
            <pc:docMk/>
            <pc:sldMk cId="2594569648" sldId="278"/>
            <ac:spMk id="14" creationId="{2CC56AF6-38E4-490B-8E2B-1A1037B4EDD4}"/>
          </ac:spMkLst>
        </pc:spChg>
        <pc:spChg chg="add">
          <ac:chgData name="HUANG YUEBIN" userId="8b0da369-d6b0-41a6-be7e-6a4d36ef000d" providerId="ADAL" clId="{617A16D9-F8AE-46A5-8B38-48CCE78FE9D5}" dt="2022-04-11T15:25:58.635" v="2260" actId="26606"/>
          <ac:spMkLst>
            <pc:docMk/>
            <pc:sldMk cId="2594569648" sldId="278"/>
            <ac:spMk id="16" creationId="{32FD26B0-16CE-4AD4-9CE4-A63EBF330831}"/>
          </ac:spMkLst>
        </pc:spChg>
        <pc:picChg chg="add mod">
          <ac:chgData name="HUANG YUEBIN" userId="8b0da369-d6b0-41a6-be7e-6a4d36ef000d" providerId="ADAL" clId="{617A16D9-F8AE-46A5-8B38-48CCE78FE9D5}" dt="2022-04-11T15:26:20.819" v="2265" actId="1076"/>
          <ac:picMkLst>
            <pc:docMk/>
            <pc:sldMk cId="2594569648" sldId="278"/>
            <ac:picMk id="4" creationId="{5C3A6AFE-B15F-4EC1-98BC-65EC811A0A51}"/>
          </ac:picMkLst>
        </pc:picChg>
        <pc:picChg chg="add mod ord">
          <ac:chgData name="HUANG YUEBIN" userId="8b0da369-d6b0-41a6-be7e-6a4d36ef000d" providerId="ADAL" clId="{617A16D9-F8AE-46A5-8B38-48CCE78FE9D5}" dt="2022-04-11T15:26:29.459" v="2268" actId="14100"/>
          <ac:picMkLst>
            <pc:docMk/>
            <pc:sldMk cId="2594569648" sldId="278"/>
            <ac:picMk id="5" creationId="{C4C6225B-DA0F-4E8E-9AC3-E001F3818325}"/>
          </ac:picMkLst>
        </pc:picChg>
      </pc:sldChg>
      <pc:sldChg chg="addSp delSp modSp new mod modNotesTx">
        <pc:chgData name="HUANG YUEBIN" userId="8b0da369-d6b0-41a6-be7e-6a4d36ef000d" providerId="ADAL" clId="{617A16D9-F8AE-46A5-8B38-48CCE78FE9D5}" dt="2022-04-11T15:57:06.976" v="3207"/>
        <pc:sldMkLst>
          <pc:docMk/>
          <pc:sldMk cId="2979137580" sldId="279"/>
        </pc:sldMkLst>
        <pc:spChg chg="del">
          <ac:chgData name="HUANG YUEBIN" userId="8b0da369-d6b0-41a6-be7e-6a4d36ef000d" providerId="ADAL" clId="{617A16D9-F8AE-46A5-8B38-48CCE78FE9D5}" dt="2022-04-11T15:29:15.614" v="2343" actId="478"/>
          <ac:spMkLst>
            <pc:docMk/>
            <pc:sldMk cId="2979137580" sldId="279"/>
            <ac:spMk id="2" creationId="{26236F59-29FE-4B00-9892-D3200153024F}"/>
          </ac:spMkLst>
        </pc:spChg>
        <pc:spChg chg="del">
          <ac:chgData name="HUANG YUEBIN" userId="8b0da369-d6b0-41a6-be7e-6a4d36ef000d" providerId="ADAL" clId="{617A16D9-F8AE-46A5-8B38-48CCE78FE9D5}" dt="2022-04-11T15:29:14.212" v="2342" actId="478"/>
          <ac:spMkLst>
            <pc:docMk/>
            <pc:sldMk cId="2979137580" sldId="279"/>
            <ac:spMk id="3" creationId="{E040D73D-4694-4254-B4BE-F87741EED5FB}"/>
          </ac:spMkLst>
        </pc:spChg>
        <pc:picChg chg="add mod">
          <ac:chgData name="HUANG YUEBIN" userId="8b0da369-d6b0-41a6-be7e-6a4d36ef000d" providerId="ADAL" clId="{617A16D9-F8AE-46A5-8B38-48CCE78FE9D5}" dt="2022-04-11T15:35:12.691" v="2424" actId="1076"/>
          <ac:picMkLst>
            <pc:docMk/>
            <pc:sldMk cId="2979137580" sldId="279"/>
            <ac:picMk id="4" creationId="{CE33CEFE-57BC-4170-A15C-AF6A4FD5221E}"/>
          </ac:picMkLst>
        </pc:picChg>
        <pc:picChg chg="add mod">
          <ac:chgData name="HUANG YUEBIN" userId="8b0da369-d6b0-41a6-be7e-6a4d36ef000d" providerId="ADAL" clId="{617A16D9-F8AE-46A5-8B38-48CCE78FE9D5}" dt="2022-04-11T15:35:18.419" v="2428" actId="1076"/>
          <ac:picMkLst>
            <pc:docMk/>
            <pc:sldMk cId="2979137580" sldId="279"/>
            <ac:picMk id="5" creationId="{D3D43028-58C9-4522-97A4-63AA29CBB864}"/>
          </ac:picMkLst>
        </pc:picChg>
        <pc:picChg chg="add mod">
          <ac:chgData name="HUANG YUEBIN" userId="8b0da369-d6b0-41a6-be7e-6a4d36ef000d" providerId="ADAL" clId="{617A16D9-F8AE-46A5-8B38-48CCE78FE9D5}" dt="2022-04-11T15:35:13.875" v="2425" actId="1076"/>
          <ac:picMkLst>
            <pc:docMk/>
            <pc:sldMk cId="2979137580" sldId="279"/>
            <ac:picMk id="7" creationId="{A95206C6-6641-48C6-911D-D1ACCA2A6D02}"/>
          </ac:picMkLst>
        </pc:picChg>
        <pc:picChg chg="add del mod">
          <ac:chgData name="HUANG YUEBIN" userId="8b0da369-d6b0-41a6-be7e-6a4d36ef000d" providerId="ADAL" clId="{617A16D9-F8AE-46A5-8B38-48CCE78FE9D5}" dt="2022-04-11T15:57:06.976" v="3207"/>
          <ac:picMkLst>
            <pc:docMk/>
            <pc:sldMk cId="2979137580" sldId="279"/>
            <ac:picMk id="8" creationId="{75A218CC-0713-4055-B8C4-06290C180FBB}"/>
          </ac:picMkLst>
        </pc:picChg>
      </pc:sldChg>
      <pc:sldChg chg="addSp delSp modSp new add del mod">
        <pc:chgData name="HUANG YUEBIN" userId="8b0da369-d6b0-41a6-be7e-6a4d36ef000d" providerId="ADAL" clId="{617A16D9-F8AE-46A5-8B38-48CCE78FE9D5}" dt="2022-04-11T15:31:29.531" v="2373" actId="1076"/>
        <pc:sldMkLst>
          <pc:docMk/>
          <pc:sldMk cId="1161426784" sldId="280"/>
        </pc:sldMkLst>
        <pc:spChg chg="del">
          <ac:chgData name="HUANG YUEBIN" userId="8b0da369-d6b0-41a6-be7e-6a4d36ef000d" providerId="ADAL" clId="{617A16D9-F8AE-46A5-8B38-48CCE78FE9D5}" dt="2022-04-11T15:30:16.826" v="2356" actId="478"/>
          <ac:spMkLst>
            <pc:docMk/>
            <pc:sldMk cId="1161426784" sldId="280"/>
            <ac:spMk id="2" creationId="{EE75980B-3EB6-4099-A87E-4BC5F31A5577}"/>
          </ac:spMkLst>
        </pc:spChg>
        <pc:spChg chg="del">
          <ac:chgData name="HUANG YUEBIN" userId="8b0da369-d6b0-41a6-be7e-6a4d36ef000d" providerId="ADAL" clId="{617A16D9-F8AE-46A5-8B38-48CCE78FE9D5}" dt="2022-04-11T15:30:16.826" v="2356" actId="478"/>
          <ac:spMkLst>
            <pc:docMk/>
            <pc:sldMk cId="1161426784" sldId="280"/>
            <ac:spMk id="3" creationId="{D9E7B8B0-4F9E-449D-8B12-DF94BF22348F}"/>
          </ac:spMkLst>
        </pc:spChg>
        <pc:picChg chg="add mod">
          <ac:chgData name="HUANG YUEBIN" userId="8b0da369-d6b0-41a6-be7e-6a4d36ef000d" providerId="ADAL" clId="{617A16D9-F8AE-46A5-8B38-48CCE78FE9D5}" dt="2022-04-11T15:30:03.575" v="2353"/>
          <ac:picMkLst>
            <pc:docMk/>
            <pc:sldMk cId="1161426784" sldId="280"/>
            <ac:picMk id="4" creationId="{11B05780-0714-46E1-AFE1-593241B125FA}"/>
          </ac:picMkLst>
        </pc:picChg>
        <pc:picChg chg="add mod">
          <ac:chgData name="HUANG YUEBIN" userId="8b0da369-d6b0-41a6-be7e-6a4d36ef000d" providerId="ADAL" clId="{617A16D9-F8AE-46A5-8B38-48CCE78FE9D5}" dt="2022-04-11T15:30:03.575" v="2353"/>
          <ac:picMkLst>
            <pc:docMk/>
            <pc:sldMk cId="1161426784" sldId="280"/>
            <ac:picMk id="5" creationId="{D9D8E378-81EC-47F9-B421-979AC4B5015C}"/>
          </ac:picMkLst>
        </pc:picChg>
        <pc:picChg chg="add mod">
          <ac:chgData name="HUANG YUEBIN" userId="8b0da369-d6b0-41a6-be7e-6a4d36ef000d" providerId="ADAL" clId="{617A16D9-F8AE-46A5-8B38-48CCE78FE9D5}" dt="2022-04-11T15:30:03.575" v="2353"/>
          <ac:picMkLst>
            <pc:docMk/>
            <pc:sldMk cId="1161426784" sldId="280"/>
            <ac:picMk id="6" creationId="{8028DD16-1F65-4E17-8817-D753A5E2BFCC}"/>
          </ac:picMkLst>
        </pc:picChg>
        <pc:picChg chg="add mod">
          <ac:chgData name="HUANG YUEBIN" userId="8b0da369-d6b0-41a6-be7e-6a4d36ef000d" providerId="ADAL" clId="{617A16D9-F8AE-46A5-8B38-48CCE78FE9D5}" dt="2022-04-11T15:31:27.467" v="2372" actId="1076"/>
          <ac:picMkLst>
            <pc:docMk/>
            <pc:sldMk cId="1161426784" sldId="280"/>
            <ac:picMk id="7" creationId="{3C7C5210-8993-4FCA-B193-F2A6B1F80B19}"/>
          </ac:picMkLst>
        </pc:picChg>
        <pc:picChg chg="add mod">
          <ac:chgData name="HUANG YUEBIN" userId="8b0da369-d6b0-41a6-be7e-6a4d36ef000d" providerId="ADAL" clId="{617A16D9-F8AE-46A5-8B38-48CCE78FE9D5}" dt="2022-04-11T15:31:27.467" v="2372" actId="1076"/>
          <ac:picMkLst>
            <pc:docMk/>
            <pc:sldMk cId="1161426784" sldId="280"/>
            <ac:picMk id="8" creationId="{6965CA81-7F71-46EF-8C66-5174E61CE819}"/>
          </ac:picMkLst>
        </pc:picChg>
        <pc:picChg chg="add mod">
          <ac:chgData name="HUANG YUEBIN" userId="8b0da369-d6b0-41a6-be7e-6a4d36ef000d" providerId="ADAL" clId="{617A16D9-F8AE-46A5-8B38-48CCE78FE9D5}" dt="2022-04-11T15:31:27.467" v="2372" actId="1076"/>
          <ac:picMkLst>
            <pc:docMk/>
            <pc:sldMk cId="1161426784" sldId="280"/>
            <ac:picMk id="9" creationId="{D0A6153D-2CF3-47B3-8318-5478C912B410}"/>
          </ac:picMkLst>
        </pc:picChg>
        <pc:picChg chg="add mod">
          <ac:chgData name="HUANG YUEBIN" userId="8b0da369-d6b0-41a6-be7e-6a4d36ef000d" providerId="ADAL" clId="{617A16D9-F8AE-46A5-8B38-48CCE78FE9D5}" dt="2022-04-11T15:31:29.531" v="2373" actId="1076"/>
          <ac:picMkLst>
            <pc:docMk/>
            <pc:sldMk cId="1161426784" sldId="280"/>
            <ac:picMk id="10" creationId="{5ABA01C5-7C01-4B0E-A7C3-13611906465D}"/>
          </ac:picMkLst>
        </pc:picChg>
      </pc:sldChg>
      <pc:sldChg chg="addSp delSp modSp new mod modNotesTx">
        <pc:chgData name="HUANG YUEBIN" userId="8b0da369-d6b0-41a6-be7e-6a4d36ef000d" providerId="ADAL" clId="{617A16D9-F8AE-46A5-8B38-48CCE78FE9D5}" dt="2022-04-11T15:37:31.295" v="2481" actId="20577"/>
        <pc:sldMkLst>
          <pc:docMk/>
          <pc:sldMk cId="930085565" sldId="281"/>
        </pc:sldMkLst>
        <pc:spChg chg="del">
          <ac:chgData name="HUANG YUEBIN" userId="8b0da369-d6b0-41a6-be7e-6a4d36ef000d" providerId="ADAL" clId="{617A16D9-F8AE-46A5-8B38-48CCE78FE9D5}" dt="2022-04-11T15:31:52.789" v="2375" actId="478"/>
          <ac:spMkLst>
            <pc:docMk/>
            <pc:sldMk cId="930085565" sldId="281"/>
            <ac:spMk id="2" creationId="{E6D2266F-95ED-49E2-9A3A-C6CFDC83E7EE}"/>
          </ac:spMkLst>
        </pc:spChg>
        <pc:spChg chg="del">
          <ac:chgData name="HUANG YUEBIN" userId="8b0da369-d6b0-41a6-be7e-6a4d36ef000d" providerId="ADAL" clId="{617A16D9-F8AE-46A5-8B38-48CCE78FE9D5}" dt="2022-04-11T15:31:52.789" v="2375" actId="478"/>
          <ac:spMkLst>
            <pc:docMk/>
            <pc:sldMk cId="930085565" sldId="281"/>
            <ac:spMk id="3" creationId="{25C02949-0280-4282-8B3F-0CD5F4D27A71}"/>
          </ac:spMkLst>
        </pc:spChg>
        <pc:picChg chg="add mod">
          <ac:chgData name="HUANG YUEBIN" userId="8b0da369-d6b0-41a6-be7e-6a4d36ef000d" providerId="ADAL" clId="{617A16D9-F8AE-46A5-8B38-48CCE78FE9D5}" dt="2022-04-11T15:34:12.083" v="2409" actId="14100"/>
          <ac:picMkLst>
            <pc:docMk/>
            <pc:sldMk cId="930085565" sldId="281"/>
            <ac:picMk id="4" creationId="{FA962250-71CF-463F-A855-D7AC23B52D19}"/>
          </ac:picMkLst>
        </pc:picChg>
        <pc:picChg chg="add mod">
          <ac:chgData name="HUANG YUEBIN" userId="8b0da369-d6b0-41a6-be7e-6a4d36ef000d" providerId="ADAL" clId="{617A16D9-F8AE-46A5-8B38-48CCE78FE9D5}" dt="2022-04-11T15:34:17.979" v="2414" actId="1076"/>
          <ac:picMkLst>
            <pc:docMk/>
            <pc:sldMk cId="930085565" sldId="281"/>
            <ac:picMk id="5" creationId="{9C7662C5-D10E-4B25-BB1C-FD1467D5A082}"/>
          </ac:picMkLst>
        </pc:picChg>
        <pc:picChg chg="add mod">
          <ac:chgData name="HUANG YUEBIN" userId="8b0da369-d6b0-41a6-be7e-6a4d36ef000d" providerId="ADAL" clId="{617A16D9-F8AE-46A5-8B38-48CCE78FE9D5}" dt="2022-04-11T15:34:19.211" v="2415" actId="1076"/>
          <ac:picMkLst>
            <pc:docMk/>
            <pc:sldMk cId="930085565" sldId="281"/>
            <ac:picMk id="6" creationId="{517E3212-B38B-4E3F-B4E5-52952E7255A6}"/>
          </ac:picMkLst>
        </pc:picChg>
        <pc:picChg chg="add mod">
          <ac:chgData name="HUANG YUEBIN" userId="8b0da369-d6b0-41a6-be7e-6a4d36ef000d" providerId="ADAL" clId="{617A16D9-F8AE-46A5-8B38-48CCE78FE9D5}" dt="2022-04-11T15:34:17.155" v="2413" actId="1076"/>
          <ac:picMkLst>
            <pc:docMk/>
            <pc:sldMk cId="930085565" sldId="281"/>
            <ac:picMk id="8" creationId="{0FA03868-52AF-449C-8A8E-38C695038143}"/>
          </ac:picMkLst>
        </pc:picChg>
      </pc:sldChg>
      <pc:sldChg chg="addSp delSp modSp new mod modNotesTx">
        <pc:chgData name="HUANG YUEBIN" userId="8b0da369-d6b0-41a6-be7e-6a4d36ef000d" providerId="ADAL" clId="{617A16D9-F8AE-46A5-8B38-48CCE78FE9D5}" dt="2022-04-11T15:38:30.379" v="2529" actId="1076"/>
        <pc:sldMkLst>
          <pc:docMk/>
          <pc:sldMk cId="535699433" sldId="282"/>
        </pc:sldMkLst>
        <pc:spChg chg="del">
          <ac:chgData name="HUANG YUEBIN" userId="8b0da369-d6b0-41a6-be7e-6a4d36ef000d" providerId="ADAL" clId="{617A16D9-F8AE-46A5-8B38-48CCE78FE9D5}" dt="2022-04-11T15:35:53.292" v="2430" actId="478"/>
          <ac:spMkLst>
            <pc:docMk/>
            <pc:sldMk cId="535699433" sldId="282"/>
            <ac:spMk id="2" creationId="{80C8A1F0-D4FF-4BC2-80A8-8E304AB9D40C}"/>
          </ac:spMkLst>
        </pc:spChg>
        <pc:spChg chg="del">
          <ac:chgData name="HUANG YUEBIN" userId="8b0da369-d6b0-41a6-be7e-6a4d36ef000d" providerId="ADAL" clId="{617A16D9-F8AE-46A5-8B38-48CCE78FE9D5}" dt="2022-04-11T15:35:53.292" v="2430" actId="478"/>
          <ac:spMkLst>
            <pc:docMk/>
            <pc:sldMk cId="535699433" sldId="282"/>
            <ac:spMk id="3" creationId="{229D6F72-66F1-4443-9CAB-9450C3E28073}"/>
          </ac:spMkLst>
        </pc:spChg>
        <pc:picChg chg="add mod">
          <ac:chgData name="HUANG YUEBIN" userId="8b0da369-d6b0-41a6-be7e-6a4d36ef000d" providerId="ADAL" clId="{617A16D9-F8AE-46A5-8B38-48CCE78FE9D5}" dt="2022-04-11T15:36:14.787" v="2439" actId="14100"/>
          <ac:picMkLst>
            <pc:docMk/>
            <pc:sldMk cId="535699433" sldId="282"/>
            <ac:picMk id="4" creationId="{C743E9FD-D379-4813-A05D-B1EEEB6E5210}"/>
          </ac:picMkLst>
        </pc:picChg>
        <pc:picChg chg="add mod">
          <ac:chgData name="HUANG YUEBIN" userId="8b0da369-d6b0-41a6-be7e-6a4d36ef000d" providerId="ADAL" clId="{617A16D9-F8AE-46A5-8B38-48CCE78FE9D5}" dt="2022-04-11T15:38:19.835" v="2523" actId="1076"/>
          <ac:picMkLst>
            <pc:docMk/>
            <pc:sldMk cId="535699433" sldId="282"/>
            <ac:picMk id="5" creationId="{4615E36D-0179-45B4-B2A0-2D5EEEBBA411}"/>
          </ac:picMkLst>
        </pc:picChg>
        <pc:picChg chg="add del mod">
          <ac:chgData name="HUANG YUEBIN" userId="8b0da369-d6b0-41a6-be7e-6a4d36ef000d" providerId="ADAL" clId="{617A16D9-F8AE-46A5-8B38-48CCE78FE9D5}" dt="2022-04-11T15:38:12.727" v="2520" actId="478"/>
          <ac:picMkLst>
            <pc:docMk/>
            <pc:sldMk cId="535699433" sldId="282"/>
            <ac:picMk id="6" creationId="{FC0D33E8-FC9B-4AAB-8D03-BF03DEE6884A}"/>
          </ac:picMkLst>
        </pc:picChg>
        <pc:picChg chg="add mod">
          <ac:chgData name="HUANG YUEBIN" userId="8b0da369-d6b0-41a6-be7e-6a4d36ef000d" providerId="ADAL" clId="{617A16D9-F8AE-46A5-8B38-48CCE78FE9D5}" dt="2022-04-11T15:38:30.379" v="2529" actId="1076"/>
          <ac:picMkLst>
            <pc:docMk/>
            <pc:sldMk cId="535699433" sldId="282"/>
            <ac:picMk id="8" creationId="{74AEEF35-66D1-4500-8FD0-D4A1018CF4F8}"/>
          </ac:picMkLst>
        </pc:picChg>
        <pc:picChg chg="add mod">
          <ac:chgData name="HUANG YUEBIN" userId="8b0da369-d6b0-41a6-be7e-6a4d36ef000d" providerId="ADAL" clId="{617A16D9-F8AE-46A5-8B38-48CCE78FE9D5}" dt="2022-04-11T15:38:27.803" v="2528" actId="1076"/>
          <ac:picMkLst>
            <pc:docMk/>
            <pc:sldMk cId="535699433" sldId="282"/>
            <ac:picMk id="10" creationId="{1220962A-5A28-4946-8524-9D0DD8146CF2}"/>
          </ac:picMkLst>
        </pc:picChg>
      </pc:sldChg>
      <pc:sldChg chg="addSp delSp modSp new mod modNotesTx">
        <pc:chgData name="HUANG YUEBIN" userId="8b0da369-d6b0-41a6-be7e-6a4d36ef000d" providerId="ADAL" clId="{617A16D9-F8AE-46A5-8B38-48CCE78FE9D5}" dt="2022-04-11T15:44:00.323" v="2696" actId="1076"/>
        <pc:sldMkLst>
          <pc:docMk/>
          <pc:sldMk cId="4285808811" sldId="283"/>
        </pc:sldMkLst>
        <pc:spChg chg="del">
          <ac:chgData name="HUANG YUEBIN" userId="8b0da369-d6b0-41a6-be7e-6a4d36ef000d" providerId="ADAL" clId="{617A16D9-F8AE-46A5-8B38-48CCE78FE9D5}" dt="2022-04-11T15:38:58.536" v="2532" actId="478"/>
          <ac:spMkLst>
            <pc:docMk/>
            <pc:sldMk cId="4285808811" sldId="283"/>
            <ac:spMk id="2" creationId="{91635C0C-D3F7-4819-90E5-BF844BF07FE3}"/>
          </ac:spMkLst>
        </pc:spChg>
        <pc:spChg chg="del">
          <ac:chgData name="HUANG YUEBIN" userId="8b0da369-d6b0-41a6-be7e-6a4d36ef000d" providerId="ADAL" clId="{617A16D9-F8AE-46A5-8B38-48CCE78FE9D5}" dt="2022-04-11T15:39:00.093" v="2533" actId="478"/>
          <ac:spMkLst>
            <pc:docMk/>
            <pc:sldMk cId="4285808811" sldId="283"/>
            <ac:spMk id="3" creationId="{BD0B46B5-9577-43BE-B489-E608D9282ACC}"/>
          </ac:spMkLst>
        </pc:spChg>
        <pc:picChg chg="add mod">
          <ac:chgData name="HUANG YUEBIN" userId="8b0da369-d6b0-41a6-be7e-6a4d36ef000d" providerId="ADAL" clId="{617A16D9-F8AE-46A5-8B38-48CCE78FE9D5}" dt="2022-04-11T15:40:08.067" v="2603" actId="1076"/>
          <ac:picMkLst>
            <pc:docMk/>
            <pc:sldMk cId="4285808811" sldId="283"/>
            <ac:picMk id="4" creationId="{916EF0D0-080E-4462-A5AC-7F4CD6388412}"/>
          </ac:picMkLst>
        </pc:picChg>
        <pc:picChg chg="add mod">
          <ac:chgData name="HUANG YUEBIN" userId="8b0da369-d6b0-41a6-be7e-6a4d36ef000d" providerId="ADAL" clId="{617A16D9-F8AE-46A5-8B38-48CCE78FE9D5}" dt="2022-04-11T15:40:11.843" v="2605" actId="1076"/>
          <ac:picMkLst>
            <pc:docMk/>
            <pc:sldMk cId="4285808811" sldId="283"/>
            <ac:picMk id="5" creationId="{574A425C-1D36-4119-8CC0-8E918704482D}"/>
          </ac:picMkLst>
        </pc:picChg>
        <pc:picChg chg="add del mod">
          <ac:chgData name="HUANG YUEBIN" userId="8b0da369-d6b0-41a6-be7e-6a4d36ef000d" providerId="ADAL" clId="{617A16D9-F8AE-46A5-8B38-48CCE78FE9D5}" dt="2022-04-11T15:43:43.054" v="2684" actId="478"/>
          <ac:picMkLst>
            <pc:docMk/>
            <pc:sldMk cId="4285808811" sldId="283"/>
            <ac:picMk id="6" creationId="{43452E4E-421A-4B55-8A7C-AB123DBDFEA0}"/>
          </ac:picMkLst>
        </pc:picChg>
        <pc:picChg chg="add del mod">
          <ac:chgData name="HUANG YUEBIN" userId="8b0da369-d6b0-41a6-be7e-6a4d36ef000d" providerId="ADAL" clId="{617A16D9-F8AE-46A5-8B38-48CCE78FE9D5}" dt="2022-04-11T15:43:43.414" v="2685" actId="478"/>
          <ac:picMkLst>
            <pc:docMk/>
            <pc:sldMk cId="4285808811" sldId="283"/>
            <ac:picMk id="7" creationId="{9FF7FEF0-5295-4CA5-8545-10A176112FCB}"/>
          </ac:picMkLst>
        </pc:picChg>
        <pc:picChg chg="add mod">
          <ac:chgData name="HUANG YUEBIN" userId="8b0da369-d6b0-41a6-be7e-6a4d36ef000d" providerId="ADAL" clId="{617A16D9-F8AE-46A5-8B38-48CCE78FE9D5}" dt="2022-04-11T15:40:49.122" v="2611"/>
          <ac:picMkLst>
            <pc:docMk/>
            <pc:sldMk cId="4285808811" sldId="283"/>
            <ac:picMk id="8" creationId="{B3868FF3-6E4B-4EF5-AFC8-FB031FE9CFD7}"/>
          </ac:picMkLst>
        </pc:picChg>
        <pc:picChg chg="add mod">
          <ac:chgData name="HUANG YUEBIN" userId="8b0da369-d6b0-41a6-be7e-6a4d36ef000d" providerId="ADAL" clId="{617A16D9-F8AE-46A5-8B38-48CCE78FE9D5}" dt="2022-04-11T15:40:49.122" v="2611"/>
          <ac:picMkLst>
            <pc:docMk/>
            <pc:sldMk cId="4285808811" sldId="283"/>
            <ac:picMk id="9" creationId="{944F1917-E312-47B4-BC6A-86AD305FF1B5}"/>
          </ac:picMkLst>
        </pc:picChg>
        <pc:picChg chg="add mod">
          <ac:chgData name="HUANG YUEBIN" userId="8b0da369-d6b0-41a6-be7e-6a4d36ef000d" providerId="ADAL" clId="{617A16D9-F8AE-46A5-8B38-48CCE78FE9D5}" dt="2022-04-11T15:40:49.122" v="2611"/>
          <ac:picMkLst>
            <pc:docMk/>
            <pc:sldMk cId="4285808811" sldId="283"/>
            <ac:picMk id="10" creationId="{63308A45-0B63-4883-942E-A0D3B7231BB0}"/>
          </ac:picMkLst>
        </pc:picChg>
        <pc:picChg chg="add mod">
          <ac:chgData name="HUANG YUEBIN" userId="8b0da369-d6b0-41a6-be7e-6a4d36ef000d" providerId="ADAL" clId="{617A16D9-F8AE-46A5-8B38-48CCE78FE9D5}" dt="2022-04-11T15:43:53.051" v="2691" actId="1076"/>
          <ac:picMkLst>
            <pc:docMk/>
            <pc:sldMk cId="4285808811" sldId="283"/>
            <ac:picMk id="12" creationId="{968D2C65-894E-4F4E-963B-499DB86BD1FE}"/>
          </ac:picMkLst>
        </pc:picChg>
        <pc:picChg chg="add mod">
          <ac:chgData name="HUANG YUEBIN" userId="8b0da369-d6b0-41a6-be7e-6a4d36ef000d" providerId="ADAL" clId="{617A16D9-F8AE-46A5-8B38-48CCE78FE9D5}" dt="2022-04-11T15:44:00.323" v="2696" actId="1076"/>
          <ac:picMkLst>
            <pc:docMk/>
            <pc:sldMk cId="4285808811" sldId="283"/>
            <ac:picMk id="14" creationId="{5E8014C8-DA0E-4789-8376-028B2F5637E9}"/>
          </ac:picMkLst>
        </pc:picChg>
      </pc:sldChg>
      <pc:sldChg chg="addSp delSp modSp new mod modNotesTx">
        <pc:chgData name="HUANG YUEBIN" userId="8b0da369-d6b0-41a6-be7e-6a4d36ef000d" providerId="ADAL" clId="{617A16D9-F8AE-46A5-8B38-48CCE78FE9D5}" dt="2022-04-11T15:44:34.495" v="2811" actId="20577"/>
        <pc:sldMkLst>
          <pc:docMk/>
          <pc:sldMk cId="2130696117" sldId="284"/>
        </pc:sldMkLst>
        <pc:spChg chg="del">
          <ac:chgData name="HUANG YUEBIN" userId="8b0da369-d6b0-41a6-be7e-6a4d36ef000d" providerId="ADAL" clId="{617A16D9-F8AE-46A5-8B38-48CCE78FE9D5}" dt="2022-04-11T15:40:57.959" v="2617" actId="478"/>
          <ac:spMkLst>
            <pc:docMk/>
            <pc:sldMk cId="2130696117" sldId="284"/>
            <ac:spMk id="2" creationId="{411D7723-B593-4911-8FB9-5BEBCA4AC240}"/>
          </ac:spMkLst>
        </pc:spChg>
        <pc:spChg chg="del">
          <ac:chgData name="HUANG YUEBIN" userId="8b0da369-d6b0-41a6-be7e-6a4d36ef000d" providerId="ADAL" clId="{617A16D9-F8AE-46A5-8B38-48CCE78FE9D5}" dt="2022-04-11T15:40:58.804" v="2618" actId="478"/>
          <ac:spMkLst>
            <pc:docMk/>
            <pc:sldMk cId="2130696117" sldId="284"/>
            <ac:spMk id="3" creationId="{3B949A5F-6DBF-4C1F-A748-0B0FE87BE479}"/>
          </ac:spMkLst>
        </pc:spChg>
        <pc:picChg chg="add mod">
          <ac:chgData name="HUANG YUEBIN" userId="8b0da369-d6b0-41a6-be7e-6a4d36ef000d" providerId="ADAL" clId="{617A16D9-F8AE-46A5-8B38-48CCE78FE9D5}" dt="2022-04-11T15:42:24.419" v="2642" actId="1076"/>
          <ac:picMkLst>
            <pc:docMk/>
            <pc:sldMk cId="2130696117" sldId="284"/>
            <ac:picMk id="4" creationId="{DB917A72-878C-4704-89C8-8DFDA6F4375C}"/>
          </ac:picMkLst>
        </pc:picChg>
        <pc:picChg chg="add mod">
          <ac:chgData name="HUANG YUEBIN" userId="8b0da369-d6b0-41a6-be7e-6a4d36ef000d" providerId="ADAL" clId="{617A16D9-F8AE-46A5-8B38-48CCE78FE9D5}" dt="2022-04-11T15:42:25.371" v="2643" actId="1076"/>
          <ac:picMkLst>
            <pc:docMk/>
            <pc:sldMk cId="2130696117" sldId="284"/>
            <ac:picMk id="5" creationId="{44281683-0AB6-4F27-B5C0-6A7E46E4A531}"/>
          </ac:picMkLst>
        </pc:picChg>
        <pc:picChg chg="add mod">
          <ac:chgData name="HUANG YUEBIN" userId="8b0da369-d6b0-41a6-be7e-6a4d36ef000d" providerId="ADAL" clId="{617A16D9-F8AE-46A5-8B38-48CCE78FE9D5}" dt="2022-04-11T15:41:58.283" v="2633" actId="1076"/>
          <ac:picMkLst>
            <pc:docMk/>
            <pc:sldMk cId="2130696117" sldId="284"/>
            <ac:picMk id="6" creationId="{A8D0EC74-9351-41BE-9A2D-C7452E0D97CE}"/>
          </ac:picMkLst>
        </pc:picChg>
        <pc:picChg chg="add mod">
          <ac:chgData name="HUANG YUEBIN" userId="8b0da369-d6b0-41a6-be7e-6a4d36ef000d" providerId="ADAL" clId="{617A16D9-F8AE-46A5-8B38-48CCE78FE9D5}" dt="2022-04-11T15:42:23.059" v="2641" actId="1076"/>
          <ac:picMkLst>
            <pc:docMk/>
            <pc:sldMk cId="2130696117" sldId="284"/>
            <ac:picMk id="8" creationId="{B1DAF6EB-8327-4654-97C2-15877983509A}"/>
          </ac:picMkLst>
        </pc:picChg>
      </pc:sldChg>
      <pc:sldChg chg="modSp new mod">
        <pc:chgData name="HUANG YUEBIN" userId="8b0da369-d6b0-41a6-be7e-6a4d36ef000d" providerId="ADAL" clId="{617A16D9-F8AE-46A5-8B38-48CCE78FE9D5}" dt="2022-04-11T15:48:49.830" v="2967" actId="20577"/>
        <pc:sldMkLst>
          <pc:docMk/>
          <pc:sldMk cId="1690745846" sldId="285"/>
        </pc:sldMkLst>
        <pc:spChg chg="mod">
          <ac:chgData name="HUANG YUEBIN" userId="8b0da369-d6b0-41a6-be7e-6a4d36ef000d" providerId="ADAL" clId="{617A16D9-F8AE-46A5-8B38-48CCE78FE9D5}" dt="2022-04-11T15:48:19.590" v="2854"/>
          <ac:spMkLst>
            <pc:docMk/>
            <pc:sldMk cId="1690745846" sldId="285"/>
            <ac:spMk id="2" creationId="{3DCB0F0F-DFAE-4C83-8A6F-B4F93B163607}"/>
          </ac:spMkLst>
        </pc:spChg>
        <pc:spChg chg="mod">
          <ac:chgData name="HUANG YUEBIN" userId="8b0da369-d6b0-41a6-be7e-6a4d36ef000d" providerId="ADAL" clId="{617A16D9-F8AE-46A5-8B38-48CCE78FE9D5}" dt="2022-04-11T15:48:49.830" v="2967" actId="20577"/>
          <ac:spMkLst>
            <pc:docMk/>
            <pc:sldMk cId="1690745846" sldId="285"/>
            <ac:spMk id="3" creationId="{E15DC9D8-E26D-48D1-867E-9005FFD97277}"/>
          </ac:spMkLst>
        </pc:spChg>
      </pc:sldChg>
      <pc:sldChg chg="modSp new mod modAnim">
        <pc:chgData name="HUANG YUEBIN" userId="8b0da369-d6b0-41a6-be7e-6a4d36ef000d" providerId="ADAL" clId="{617A16D9-F8AE-46A5-8B38-48CCE78FE9D5}" dt="2022-04-13T15:51:22.185" v="4310" actId="5793"/>
        <pc:sldMkLst>
          <pc:docMk/>
          <pc:sldMk cId="2521307221" sldId="286"/>
        </pc:sldMkLst>
        <pc:spChg chg="mod">
          <ac:chgData name="HUANG YUEBIN" userId="8b0da369-d6b0-41a6-be7e-6a4d36ef000d" providerId="ADAL" clId="{617A16D9-F8AE-46A5-8B38-48CCE78FE9D5}" dt="2022-04-11T15:50:47.963" v="2997" actId="20577"/>
          <ac:spMkLst>
            <pc:docMk/>
            <pc:sldMk cId="2521307221" sldId="286"/>
            <ac:spMk id="2" creationId="{9BBD6E71-A11D-4959-AE21-59A198CDA909}"/>
          </ac:spMkLst>
        </pc:spChg>
        <pc:spChg chg="mod">
          <ac:chgData name="HUANG YUEBIN" userId="8b0da369-d6b0-41a6-be7e-6a4d36ef000d" providerId="ADAL" clId="{617A16D9-F8AE-46A5-8B38-48CCE78FE9D5}" dt="2022-04-13T15:51:22.185" v="4310" actId="5793"/>
          <ac:spMkLst>
            <pc:docMk/>
            <pc:sldMk cId="2521307221" sldId="286"/>
            <ac:spMk id="3" creationId="{0701D488-79A4-4FC1-AFCC-03E51288AA75}"/>
          </ac:spMkLst>
        </pc:spChg>
      </pc:sldChg>
      <pc:sldChg chg="addSp modSp new mod setBg">
        <pc:chgData name="HUANG YUEBIN" userId="8b0da369-d6b0-41a6-be7e-6a4d36ef000d" providerId="ADAL" clId="{617A16D9-F8AE-46A5-8B38-48CCE78FE9D5}" dt="2022-04-11T15:56:47.805" v="3205" actId="1076"/>
        <pc:sldMkLst>
          <pc:docMk/>
          <pc:sldMk cId="1857953025" sldId="287"/>
        </pc:sldMkLst>
        <pc:spChg chg="mod">
          <ac:chgData name="HUANG YUEBIN" userId="8b0da369-d6b0-41a6-be7e-6a4d36ef000d" providerId="ADAL" clId="{617A16D9-F8AE-46A5-8B38-48CCE78FE9D5}" dt="2022-04-11T15:56:42.243" v="3204" actId="26606"/>
          <ac:spMkLst>
            <pc:docMk/>
            <pc:sldMk cId="1857953025" sldId="287"/>
            <ac:spMk id="2" creationId="{4B6C28C4-94CD-40B7-877A-C71C5010443A}"/>
          </ac:spMkLst>
        </pc:spChg>
        <pc:spChg chg="mod">
          <ac:chgData name="HUANG YUEBIN" userId="8b0da369-d6b0-41a6-be7e-6a4d36ef000d" providerId="ADAL" clId="{617A16D9-F8AE-46A5-8B38-48CCE78FE9D5}" dt="2022-04-11T15:56:42.243" v="3204" actId="26606"/>
          <ac:spMkLst>
            <pc:docMk/>
            <pc:sldMk cId="1857953025" sldId="287"/>
            <ac:spMk id="3" creationId="{47BDEE01-7A36-4613-A0CF-D6B0E6642033}"/>
          </ac:spMkLst>
        </pc:spChg>
        <pc:spChg chg="add">
          <ac:chgData name="HUANG YUEBIN" userId="8b0da369-d6b0-41a6-be7e-6a4d36ef000d" providerId="ADAL" clId="{617A16D9-F8AE-46A5-8B38-48CCE78FE9D5}" dt="2022-04-11T15:56:42.243" v="3204" actId="26606"/>
          <ac:spMkLst>
            <pc:docMk/>
            <pc:sldMk cId="1857953025" sldId="287"/>
            <ac:spMk id="9" creationId="{A7AE9375-4664-4DB2-922D-2782A6E439AC}"/>
          </ac:spMkLst>
        </pc:spChg>
        <pc:picChg chg="add mod">
          <ac:chgData name="HUANG YUEBIN" userId="8b0da369-d6b0-41a6-be7e-6a4d36ef000d" providerId="ADAL" clId="{617A16D9-F8AE-46A5-8B38-48CCE78FE9D5}" dt="2022-04-11T15:56:47.805" v="3205" actId="1076"/>
          <ac:picMkLst>
            <pc:docMk/>
            <pc:sldMk cId="1857953025" sldId="287"/>
            <ac:picMk id="4" creationId="{ED000A95-B813-4193-8B0D-ED554DC1523A}"/>
          </ac:picMkLst>
        </pc:picChg>
        <pc:cxnChg chg="add">
          <ac:chgData name="HUANG YUEBIN" userId="8b0da369-d6b0-41a6-be7e-6a4d36ef000d" providerId="ADAL" clId="{617A16D9-F8AE-46A5-8B38-48CCE78FE9D5}" dt="2022-04-11T15:56:42.243" v="3204" actId="26606"/>
          <ac:cxnSpMkLst>
            <pc:docMk/>
            <pc:sldMk cId="1857953025" sldId="287"/>
            <ac:cxnSpMk id="11" creationId="{EE504C98-6397-41C1-A8D8-2D9C4ED307E0}"/>
          </ac:cxnSpMkLst>
        </pc:cxnChg>
        <pc:cxnChg chg="add">
          <ac:chgData name="HUANG YUEBIN" userId="8b0da369-d6b0-41a6-be7e-6a4d36ef000d" providerId="ADAL" clId="{617A16D9-F8AE-46A5-8B38-48CCE78FE9D5}" dt="2022-04-11T15:56:42.243" v="3204" actId="26606"/>
          <ac:cxnSpMkLst>
            <pc:docMk/>
            <pc:sldMk cId="1857953025" sldId="287"/>
            <ac:cxnSpMk id="13" creationId="{B7188D9B-1674-419B-A379-D1632A7EC3A2}"/>
          </ac:cxnSpMkLst>
        </pc:cxnChg>
      </pc:sldChg>
      <pc:sldChg chg="addSp delSp modSp new mod setBg">
        <pc:chgData name="HUANG YUEBIN" userId="8b0da369-d6b0-41a6-be7e-6a4d36ef000d" providerId="ADAL" clId="{617A16D9-F8AE-46A5-8B38-48CCE78FE9D5}" dt="2022-04-11T15:57:49.995" v="3225" actId="1076"/>
        <pc:sldMkLst>
          <pc:docMk/>
          <pc:sldMk cId="427467081" sldId="288"/>
        </pc:sldMkLst>
        <pc:spChg chg="mod">
          <ac:chgData name="HUANG YUEBIN" userId="8b0da369-d6b0-41a6-be7e-6a4d36ef000d" providerId="ADAL" clId="{617A16D9-F8AE-46A5-8B38-48CCE78FE9D5}" dt="2022-04-11T15:57:24.586" v="3213" actId="26606"/>
          <ac:spMkLst>
            <pc:docMk/>
            <pc:sldMk cId="427467081" sldId="288"/>
            <ac:spMk id="2" creationId="{01C60764-4DD8-4F54-8009-B0BDD74BD20E}"/>
          </ac:spMkLst>
        </pc:spChg>
        <pc:spChg chg="mod">
          <ac:chgData name="HUANG YUEBIN" userId="8b0da369-d6b0-41a6-be7e-6a4d36ef000d" providerId="ADAL" clId="{617A16D9-F8AE-46A5-8B38-48CCE78FE9D5}" dt="2022-04-11T15:57:24.586" v="3213" actId="26606"/>
          <ac:spMkLst>
            <pc:docMk/>
            <pc:sldMk cId="427467081" sldId="288"/>
            <ac:spMk id="3" creationId="{2378C853-6A75-486B-A8DB-1FBF8DC66D9C}"/>
          </ac:spMkLst>
        </pc:spChg>
        <pc:spChg chg="add">
          <ac:chgData name="HUANG YUEBIN" userId="8b0da369-d6b0-41a6-be7e-6a4d36ef000d" providerId="ADAL" clId="{617A16D9-F8AE-46A5-8B38-48CCE78FE9D5}" dt="2022-04-11T15:57:24.586" v="3213" actId="26606"/>
          <ac:spMkLst>
            <pc:docMk/>
            <pc:sldMk cId="427467081" sldId="288"/>
            <ac:spMk id="7" creationId="{A7AE9375-4664-4DB2-922D-2782A6E439AC}"/>
          </ac:spMkLst>
        </pc:spChg>
        <pc:spChg chg="add del">
          <ac:chgData name="HUANG YUEBIN" userId="8b0da369-d6b0-41a6-be7e-6a4d36ef000d" providerId="ADAL" clId="{617A16D9-F8AE-46A5-8B38-48CCE78FE9D5}" dt="2022-04-11T15:57:20.327" v="3211" actId="26606"/>
          <ac:spMkLst>
            <pc:docMk/>
            <pc:sldMk cId="427467081" sldId="288"/>
            <ac:spMk id="10" creationId="{A7AE9375-4664-4DB2-922D-2782A6E439AC}"/>
          </ac:spMkLst>
        </pc:spChg>
        <pc:spChg chg="add del">
          <ac:chgData name="HUANG YUEBIN" userId="8b0da369-d6b0-41a6-be7e-6a4d36ef000d" providerId="ADAL" clId="{617A16D9-F8AE-46A5-8B38-48CCE78FE9D5}" dt="2022-04-11T15:57:20.327" v="3211" actId="26606"/>
          <ac:spMkLst>
            <pc:docMk/>
            <pc:sldMk cId="427467081" sldId="288"/>
            <ac:spMk id="14" creationId="{C87417AF-190E-4D6E-AFA6-7D3E84B0B430}"/>
          </ac:spMkLst>
        </pc:spChg>
        <pc:spChg chg="add del">
          <ac:chgData name="HUANG YUEBIN" userId="8b0da369-d6b0-41a6-be7e-6a4d36ef000d" providerId="ADAL" clId="{617A16D9-F8AE-46A5-8B38-48CCE78FE9D5}" dt="2022-04-11T15:57:20.327" v="3211" actId="26606"/>
          <ac:spMkLst>
            <pc:docMk/>
            <pc:sldMk cId="427467081" sldId="288"/>
            <ac:spMk id="16" creationId="{80B30ED8-273E-4C07-8568-2FE5CC5C483D}"/>
          </ac:spMkLst>
        </pc:spChg>
        <pc:picChg chg="add del mod">
          <ac:chgData name="HUANG YUEBIN" userId="8b0da369-d6b0-41a6-be7e-6a4d36ef000d" providerId="ADAL" clId="{617A16D9-F8AE-46A5-8B38-48CCE78FE9D5}" dt="2022-04-11T15:57:23.411" v="3212" actId="478"/>
          <ac:picMkLst>
            <pc:docMk/>
            <pc:sldMk cId="427467081" sldId="288"/>
            <ac:picMk id="4" creationId="{9E214B48-D26E-4A23-AA01-1EA9E0C2B956}"/>
          </ac:picMkLst>
        </pc:picChg>
        <pc:picChg chg="add mod">
          <ac:chgData name="HUANG YUEBIN" userId="8b0da369-d6b0-41a6-be7e-6a4d36ef000d" providerId="ADAL" clId="{617A16D9-F8AE-46A5-8B38-48CCE78FE9D5}" dt="2022-04-11T15:57:47.323" v="3224" actId="1076"/>
          <ac:picMkLst>
            <pc:docMk/>
            <pc:sldMk cId="427467081" sldId="288"/>
            <ac:picMk id="5" creationId="{7041941C-01E1-4EC2-AC22-ABFB2B4649BB}"/>
          </ac:picMkLst>
        </pc:picChg>
        <pc:picChg chg="add del mod">
          <ac:chgData name="HUANG YUEBIN" userId="8b0da369-d6b0-41a6-be7e-6a4d36ef000d" providerId="ADAL" clId="{617A16D9-F8AE-46A5-8B38-48CCE78FE9D5}" dt="2022-04-11T15:57:49.995" v="3225" actId="1076"/>
          <ac:picMkLst>
            <pc:docMk/>
            <pc:sldMk cId="427467081" sldId="288"/>
            <ac:picMk id="13" creationId="{6DFC1EA9-6986-47C9-889A-232C963AB53B}"/>
          </ac:picMkLst>
        </pc:picChg>
        <pc:picChg chg="add del mod">
          <ac:chgData name="HUANG YUEBIN" userId="8b0da369-d6b0-41a6-be7e-6a4d36ef000d" providerId="ADAL" clId="{617A16D9-F8AE-46A5-8B38-48CCE78FE9D5}" dt="2022-04-11T15:57:31.710" v="3217" actId="478"/>
          <ac:picMkLst>
            <pc:docMk/>
            <pc:sldMk cId="427467081" sldId="288"/>
            <ac:picMk id="15" creationId="{DEE676DB-D709-42A7-B6DE-8D349BAD2ADD}"/>
          </ac:picMkLst>
        </pc:picChg>
        <pc:cxnChg chg="add">
          <ac:chgData name="HUANG YUEBIN" userId="8b0da369-d6b0-41a6-be7e-6a4d36ef000d" providerId="ADAL" clId="{617A16D9-F8AE-46A5-8B38-48CCE78FE9D5}" dt="2022-04-11T15:57:24.586" v="3213" actId="26606"/>
          <ac:cxnSpMkLst>
            <pc:docMk/>
            <pc:sldMk cId="427467081" sldId="288"/>
            <ac:cxnSpMk id="8" creationId="{EE504C98-6397-41C1-A8D8-2D9C4ED307E0}"/>
          </ac:cxnSpMkLst>
        </pc:cxnChg>
        <pc:cxnChg chg="add">
          <ac:chgData name="HUANG YUEBIN" userId="8b0da369-d6b0-41a6-be7e-6a4d36ef000d" providerId="ADAL" clId="{617A16D9-F8AE-46A5-8B38-48CCE78FE9D5}" dt="2022-04-11T15:57:24.586" v="3213" actId="26606"/>
          <ac:cxnSpMkLst>
            <pc:docMk/>
            <pc:sldMk cId="427467081" sldId="288"/>
            <ac:cxnSpMk id="9" creationId="{B7188D9B-1674-419B-A379-D1632A7EC3A2}"/>
          </ac:cxnSpMkLst>
        </pc:cxnChg>
        <pc:cxnChg chg="add del">
          <ac:chgData name="HUANG YUEBIN" userId="8b0da369-d6b0-41a6-be7e-6a4d36ef000d" providerId="ADAL" clId="{617A16D9-F8AE-46A5-8B38-48CCE78FE9D5}" dt="2022-04-11T15:57:20.327" v="3211" actId="26606"/>
          <ac:cxnSpMkLst>
            <pc:docMk/>
            <pc:sldMk cId="427467081" sldId="288"/>
            <ac:cxnSpMk id="12" creationId="{EE504C98-6397-41C1-A8D8-2D9C4ED307E0}"/>
          </ac:cxnSpMkLst>
        </pc:cxnChg>
      </pc:sldChg>
      <pc:sldChg chg="addSp delSp modSp add mod setBg modAnim">
        <pc:chgData name="HUANG YUEBIN" userId="8b0da369-d6b0-41a6-be7e-6a4d36ef000d" providerId="ADAL" clId="{617A16D9-F8AE-46A5-8B38-48CCE78FE9D5}" dt="2022-04-13T15:51:56.366" v="4312" actId="20577"/>
        <pc:sldMkLst>
          <pc:docMk/>
          <pc:sldMk cId="2881694398" sldId="289"/>
        </pc:sldMkLst>
        <pc:spChg chg="mod">
          <ac:chgData name="HUANG YUEBIN" userId="8b0da369-d6b0-41a6-be7e-6a4d36ef000d" providerId="ADAL" clId="{617A16D9-F8AE-46A5-8B38-48CCE78FE9D5}" dt="2022-04-11T16:02:57.439" v="3284" actId="20577"/>
          <ac:spMkLst>
            <pc:docMk/>
            <pc:sldMk cId="2881694398" sldId="289"/>
            <ac:spMk id="2" creationId="{01C60764-4DD8-4F54-8009-B0BDD74BD20E}"/>
          </ac:spMkLst>
        </pc:spChg>
        <pc:spChg chg="mod">
          <ac:chgData name="HUANG YUEBIN" userId="8b0da369-d6b0-41a6-be7e-6a4d36ef000d" providerId="ADAL" clId="{617A16D9-F8AE-46A5-8B38-48CCE78FE9D5}" dt="2022-04-13T15:51:56.366" v="4312" actId="20577"/>
          <ac:spMkLst>
            <pc:docMk/>
            <pc:sldMk cId="2881694398" sldId="289"/>
            <ac:spMk id="3" creationId="{2378C853-6A75-486B-A8DB-1FBF8DC66D9C}"/>
          </ac:spMkLst>
        </pc:spChg>
        <pc:spChg chg="add">
          <ac:chgData name="HUANG YUEBIN" userId="8b0da369-d6b0-41a6-be7e-6a4d36ef000d" providerId="ADAL" clId="{617A16D9-F8AE-46A5-8B38-48CCE78FE9D5}" dt="2022-04-11T15:58:29.412" v="3228" actId="26606"/>
          <ac:spMkLst>
            <pc:docMk/>
            <pc:sldMk cId="2881694398" sldId="289"/>
            <ac:spMk id="9" creationId="{A7AE9375-4664-4DB2-922D-2782A6E439AC}"/>
          </ac:spMkLst>
        </pc:spChg>
        <pc:spChg chg="add del mod">
          <ac:chgData name="HUANG YUEBIN" userId="8b0da369-d6b0-41a6-be7e-6a4d36ef000d" providerId="ADAL" clId="{617A16D9-F8AE-46A5-8B38-48CCE78FE9D5}" dt="2022-04-11T16:01:25.083" v="3257" actId="478"/>
          <ac:spMkLst>
            <pc:docMk/>
            <pc:sldMk cId="2881694398" sldId="289"/>
            <ac:spMk id="10" creationId="{18F18343-375E-45B4-ADE4-C114CC1380A3}"/>
          </ac:spMkLst>
        </pc:spChg>
        <pc:picChg chg="add del mod">
          <ac:chgData name="HUANG YUEBIN" userId="8b0da369-d6b0-41a6-be7e-6a4d36ef000d" providerId="ADAL" clId="{617A16D9-F8AE-46A5-8B38-48CCE78FE9D5}" dt="2022-04-11T16:01:17.678" v="3255" actId="478"/>
          <ac:picMkLst>
            <pc:docMk/>
            <pc:sldMk cId="2881694398" sldId="289"/>
            <ac:picMk id="4" creationId="{D4F9593F-77EA-4DB5-9C00-D6E7A84299F0}"/>
          </ac:picMkLst>
        </pc:picChg>
        <pc:picChg chg="add mod">
          <ac:chgData name="HUANG YUEBIN" userId="8b0da369-d6b0-41a6-be7e-6a4d36ef000d" providerId="ADAL" clId="{617A16D9-F8AE-46A5-8B38-48CCE78FE9D5}" dt="2022-04-11T16:01:39.716" v="3260" actId="1076"/>
          <ac:picMkLst>
            <pc:docMk/>
            <pc:sldMk cId="2881694398" sldId="289"/>
            <ac:picMk id="6" creationId="{3895CCD2-3651-4E5A-B418-2232EF1E8E03}"/>
          </ac:picMkLst>
        </pc:picChg>
        <pc:picChg chg="add del mod">
          <ac:chgData name="HUANG YUEBIN" userId="8b0da369-d6b0-41a6-be7e-6a4d36ef000d" providerId="ADAL" clId="{617A16D9-F8AE-46A5-8B38-48CCE78FE9D5}" dt="2022-04-11T16:01:17.298" v="3254" actId="478"/>
          <ac:picMkLst>
            <pc:docMk/>
            <pc:sldMk cId="2881694398" sldId="289"/>
            <ac:picMk id="8" creationId="{D34D98F0-C989-4E13-B665-547D36FEE144}"/>
          </ac:picMkLst>
        </pc:picChg>
        <pc:cxnChg chg="add">
          <ac:chgData name="HUANG YUEBIN" userId="8b0da369-d6b0-41a6-be7e-6a4d36ef000d" providerId="ADAL" clId="{617A16D9-F8AE-46A5-8B38-48CCE78FE9D5}" dt="2022-04-11T15:58:29.412" v="3228" actId="26606"/>
          <ac:cxnSpMkLst>
            <pc:docMk/>
            <pc:sldMk cId="2881694398" sldId="289"/>
            <ac:cxnSpMk id="11" creationId="{EE504C98-6397-41C1-A8D8-2D9C4ED307E0}"/>
          </ac:cxnSpMkLst>
        </pc:cxnChg>
        <pc:cxnChg chg="add">
          <ac:chgData name="HUANG YUEBIN" userId="8b0da369-d6b0-41a6-be7e-6a4d36ef000d" providerId="ADAL" clId="{617A16D9-F8AE-46A5-8B38-48CCE78FE9D5}" dt="2022-04-11T15:58:29.412" v="3228" actId="26606"/>
          <ac:cxnSpMkLst>
            <pc:docMk/>
            <pc:sldMk cId="2881694398" sldId="289"/>
            <ac:cxnSpMk id="13" creationId="{B7188D9B-1674-419B-A379-D1632A7EC3A2}"/>
          </ac:cxnSpMkLst>
        </pc:cxnChg>
      </pc:sldChg>
      <pc:sldChg chg="modSp new mod">
        <pc:chgData name="HUANG YUEBIN" userId="8b0da369-d6b0-41a6-be7e-6a4d36ef000d" providerId="ADAL" clId="{617A16D9-F8AE-46A5-8B38-48CCE78FE9D5}" dt="2022-04-13T15:52:49.938" v="4410" actId="20577"/>
        <pc:sldMkLst>
          <pc:docMk/>
          <pc:sldMk cId="1199283369" sldId="290"/>
        </pc:sldMkLst>
        <pc:spChg chg="mod">
          <ac:chgData name="HUANG YUEBIN" userId="8b0da369-d6b0-41a6-be7e-6a4d36ef000d" providerId="ADAL" clId="{617A16D9-F8AE-46A5-8B38-48CCE78FE9D5}" dt="2022-04-11T16:05:43.816" v="3492" actId="20577"/>
          <ac:spMkLst>
            <pc:docMk/>
            <pc:sldMk cId="1199283369" sldId="290"/>
            <ac:spMk id="2" creationId="{1B1A0183-C0E8-4A5A-8308-753B1A9AFA93}"/>
          </ac:spMkLst>
        </pc:spChg>
        <pc:spChg chg="mod">
          <ac:chgData name="HUANG YUEBIN" userId="8b0da369-d6b0-41a6-be7e-6a4d36ef000d" providerId="ADAL" clId="{617A16D9-F8AE-46A5-8B38-48CCE78FE9D5}" dt="2022-04-13T15:52:49.938" v="4410" actId="20577"/>
          <ac:spMkLst>
            <pc:docMk/>
            <pc:sldMk cId="1199283369" sldId="290"/>
            <ac:spMk id="3" creationId="{3BB5F907-8A8F-48EB-9C98-3EA6DDDBABDE}"/>
          </ac:spMkLst>
        </pc:spChg>
      </pc:sldChg>
      <pc:sldChg chg="addSp modSp new mod modAnim">
        <pc:chgData name="HUANG YUEBIN" userId="8b0da369-d6b0-41a6-be7e-6a4d36ef000d" providerId="ADAL" clId="{617A16D9-F8AE-46A5-8B38-48CCE78FE9D5}" dt="2022-04-13T15:53:06.556" v="4411" actId="207"/>
        <pc:sldMkLst>
          <pc:docMk/>
          <pc:sldMk cId="1371753067" sldId="291"/>
        </pc:sldMkLst>
        <pc:spChg chg="mod">
          <ac:chgData name="HUANG YUEBIN" userId="8b0da369-d6b0-41a6-be7e-6a4d36ef000d" providerId="ADAL" clId="{617A16D9-F8AE-46A5-8B38-48CCE78FE9D5}" dt="2022-04-11T16:08:22.408" v="3719" actId="14100"/>
          <ac:spMkLst>
            <pc:docMk/>
            <pc:sldMk cId="1371753067" sldId="291"/>
            <ac:spMk id="2" creationId="{3893F38B-82CF-40CD-BB1E-4C109EB109C1}"/>
          </ac:spMkLst>
        </pc:spChg>
        <pc:spChg chg="mod">
          <ac:chgData name="HUANG YUEBIN" userId="8b0da369-d6b0-41a6-be7e-6a4d36ef000d" providerId="ADAL" clId="{617A16D9-F8AE-46A5-8B38-48CCE78FE9D5}" dt="2022-04-13T15:53:06.556" v="4411" actId="207"/>
          <ac:spMkLst>
            <pc:docMk/>
            <pc:sldMk cId="1371753067" sldId="291"/>
            <ac:spMk id="3" creationId="{AD315B61-E447-4C09-8499-02588B76D3EE}"/>
          </ac:spMkLst>
        </pc:spChg>
        <pc:picChg chg="add mod">
          <ac:chgData name="HUANG YUEBIN" userId="8b0da369-d6b0-41a6-be7e-6a4d36ef000d" providerId="ADAL" clId="{617A16D9-F8AE-46A5-8B38-48CCE78FE9D5}" dt="2022-04-11T16:09:05.627" v="3801" actId="1076"/>
          <ac:picMkLst>
            <pc:docMk/>
            <pc:sldMk cId="1371753067" sldId="291"/>
            <ac:picMk id="7170" creationId="{26B6F442-DA66-46EA-90EC-B46AF4479C4E}"/>
          </ac:picMkLst>
        </pc:picChg>
      </pc:sldChg>
      <pc:sldChg chg="addSp delSp modSp new mod">
        <pc:chgData name="HUANG YUEBIN" userId="8b0da369-d6b0-41a6-be7e-6a4d36ef000d" providerId="ADAL" clId="{617A16D9-F8AE-46A5-8B38-48CCE78FE9D5}" dt="2022-04-11T16:17:22.987" v="4294" actId="20577"/>
        <pc:sldMkLst>
          <pc:docMk/>
          <pc:sldMk cId="3468454475" sldId="292"/>
        </pc:sldMkLst>
        <pc:spChg chg="mod">
          <ac:chgData name="HUANG YUEBIN" userId="8b0da369-d6b0-41a6-be7e-6a4d36ef000d" providerId="ADAL" clId="{617A16D9-F8AE-46A5-8B38-48CCE78FE9D5}" dt="2022-04-11T16:12:50.547" v="4041" actId="20577"/>
          <ac:spMkLst>
            <pc:docMk/>
            <pc:sldMk cId="3468454475" sldId="292"/>
            <ac:spMk id="2" creationId="{5B5AE164-C611-45A9-BDAC-A97664945655}"/>
          </ac:spMkLst>
        </pc:spChg>
        <pc:spChg chg="add del mod">
          <ac:chgData name="HUANG YUEBIN" userId="8b0da369-d6b0-41a6-be7e-6a4d36ef000d" providerId="ADAL" clId="{617A16D9-F8AE-46A5-8B38-48CCE78FE9D5}" dt="2022-04-11T16:17:22.987" v="4294" actId="20577"/>
          <ac:spMkLst>
            <pc:docMk/>
            <pc:sldMk cId="3468454475" sldId="292"/>
            <ac:spMk id="3" creationId="{9B3AF3C1-F8F9-40F9-BC66-C5E497DDB177}"/>
          </ac:spMkLst>
        </pc:spChg>
        <pc:spChg chg="add del mod">
          <ac:chgData name="HUANG YUEBIN" userId="8b0da369-d6b0-41a6-be7e-6a4d36ef000d" providerId="ADAL" clId="{617A16D9-F8AE-46A5-8B38-48CCE78FE9D5}" dt="2022-04-11T16:14:02.218" v="4047"/>
          <ac:spMkLst>
            <pc:docMk/>
            <pc:sldMk cId="3468454475" sldId="292"/>
            <ac:spMk id="5" creationId="{C0517F71-3121-4F29-8EBC-37DA1A7F6C38}"/>
          </ac:spMkLst>
        </pc:spChg>
        <pc:spChg chg="add del mod">
          <ac:chgData name="HUANG YUEBIN" userId="8b0da369-d6b0-41a6-be7e-6a4d36ef000d" providerId="ADAL" clId="{617A16D9-F8AE-46A5-8B38-48CCE78FE9D5}" dt="2022-04-11T16:14:06.173" v="4053"/>
          <ac:spMkLst>
            <pc:docMk/>
            <pc:sldMk cId="3468454475" sldId="292"/>
            <ac:spMk id="6" creationId="{DD9E96EF-4194-478E-BD76-B1DC4DE7D751}"/>
          </ac:spMkLst>
        </pc:spChg>
        <pc:spChg chg="add mod">
          <ac:chgData name="HUANG YUEBIN" userId="8b0da369-d6b0-41a6-be7e-6a4d36ef000d" providerId="ADAL" clId="{617A16D9-F8AE-46A5-8B38-48CCE78FE9D5}" dt="2022-04-11T16:17:15.438" v="4285" actId="20577"/>
          <ac:spMkLst>
            <pc:docMk/>
            <pc:sldMk cId="3468454475" sldId="292"/>
            <ac:spMk id="8" creationId="{69089EAD-5130-460C-B165-3C2C7D12AFE3}"/>
          </ac:spMkLst>
        </pc:spChg>
        <pc:picChg chg="add del mod">
          <ac:chgData name="HUANG YUEBIN" userId="8b0da369-d6b0-41a6-be7e-6a4d36ef000d" providerId="ADAL" clId="{617A16D9-F8AE-46A5-8B38-48CCE78FE9D5}" dt="2022-04-11T16:14:03.599" v="4051"/>
          <ac:picMkLst>
            <pc:docMk/>
            <pc:sldMk cId="3468454475" sldId="292"/>
            <ac:picMk id="8194" creationId="{C51F36EB-F045-4F0D-9535-7B02BA908019}"/>
          </ac:picMkLst>
        </pc:picChg>
        <pc:picChg chg="add mod">
          <ac:chgData name="HUANG YUEBIN" userId="8b0da369-d6b0-41a6-be7e-6a4d36ef000d" providerId="ADAL" clId="{617A16D9-F8AE-46A5-8B38-48CCE78FE9D5}" dt="2022-04-11T16:15:51.579" v="4228" actId="1076"/>
          <ac:picMkLst>
            <pc:docMk/>
            <pc:sldMk cId="3468454475" sldId="292"/>
            <ac:picMk id="8196" creationId="{3FB65F41-3A83-4367-BA18-F87E17187F33}"/>
          </ac:picMkLst>
        </pc:picChg>
      </pc:sldChg>
      <pc:sldMasterChg chg="modSp addSldLayout delSldLayout modSldLayout">
        <pc:chgData name="HUANG YUEBIN" userId="8b0da369-d6b0-41a6-be7e-6a4d36ef000d" providerId="ADAL" clId="{617A16D9-F8AE-46A5-8B38-48CCE78FE9D5}" dt="2022-04-11T14:43:51.905" v="11" actId="207"/>
        <pc:sldMasterMkLst>
          <pc:docMk/>
          <pc:sldMasterMk cId="4229144669" sldId="2147483684"/>
        </pc:sldMasterMkLst>
        <pc:spChg chg="mod">
          <ac:chgData name="HUANG YUEBIN" userId="8b0da369-d6b0-41a6-be7e-6a4d36ef000d" providerId="ADAL" clId="{617A16D9-F8AE-46A5-8B38-48CCE78FE9D5}" dt="2022-04-11T14:43:48.871" v="10" actId="207"/>
          <ac:spMkLst>
            <pc:docMk/>
            <pc:sldMasterMk cId="4229144669" sldId="2147483684"/>
            <ac:spMk id="2" creationId="{00000000-0000-0000-0000-000000000000}"/>
          </ac:spMkLst>
        </pc:spChg>
        <pc:spChg chg="mod">
          <ac:chgData name="HUANG YUEBIN" userId="8b0da369-d6b0-41a6-be7e-6a4d36ef000d" providerId="ADAL" clId="{617A16D9-F8AE-46A5-8B38-48CCE78FE9D5}" dt="2022-04-11T14:43:51.905" v="11" actId="207"/>
          <ac:spMkLst>
            <pc:docMk/>
            <pc:sldMasterMk cId="4229144669" sldId="2147483684"/>
            <ac:spMk id="3" creationId="{00000000-0000-0000-0000-000000000000}"/>
          </ac:spMkLst>
        </pc:spChg>
        <pc:sldLayoutChg chg="new del mod">
          <pc:chgData name="HUANG YUEBIN" userId="8b0da369-d6b0-41a6-be7e-6a4d36ef000d" providerId="ADAL" clId="{617A16D9-F8AE-46A5-8B38-48CCE78FE9D5}" dt="2022-04-11T14:43:35.095" v="9" actId="11236"/>
          <pc:sldLayoutMkLst>
            <pc:docMk/>
            <pc:sldMasterMk cId="4229144669" sldId="2147483684"/>
            <pc:sldLayoutMk cId="933053026" sldId="21474836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F43CFB-7387-4167-B138-BB8D974580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DF2D69CD-F52F-43FD-8D8F-7935B8408A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89C1-B759-4A67-9827-3785D2525489}" type="datetimeFigureOut">
              <a:rPr lang="en-SG" smtClean="0"/>
              <a:t>14/4/2022</a:t>
            </a:fld>
            <a:endParaRPr lang="en-SG"/>
          </a:p>
        </p:txBody>
      </p:sp>
      <p:sp>
        <p:nvSpPr>
          <p:cNvPr id="4" name="Footer Placeholder 3">
            <a:extLst>
              <a:ext uri="{FF2B5EF4-FFF2-40B4-BE49-F238E27FC236}">
                <a16:creationId xmlns:a16="http://schemas.microsoft.com/office/drawing/2014/main" id="{8D420373-C631-42CB-9BE0-C1D52351C4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F678E27-6CA9-48F6-B41E-FCC1248344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BAE4BD-DDD8-4221-9B2D-A87FD25279FC}" type="slidenum">
              <a:rPr lang="en-SG" smtClean="0"/>
              <a:t>‹#›</a:t>
            </a:fld>
            <a:endParaRPr lang="en-SG"/>
          </a:p>
        </p:txBody>
      </p:sp>
    </p:spTree>
    <p:extLst>
      <p:ext uri="{BB962C8B-B14F-4D97-AF65-F5344CB8AC3E}">
        <p14:creationId xmlns:p14="http://schemas.microsoft.com/office/powerpoint/2010/main" val="3244663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E51EC-681E-46D2-80B6-CA23163A65F2}" type="datetimeFigureOut">
              <a:rPr lang="en-SG" smtClean="0"/>
              <a:t>14/4/2022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F36DD-B52A-4279-9B3F-4D17560EE990}" type="slidenum">
              <a:rPr lang="en-SG" smtClean="0"/>
              <a:t>‹#›</a:t>
            </a:fld>
            <a:endParaRPr lang="en-SG"/>
          </a:p>
        </p:txBody>
      </p:sp>
    </p:spTree>
    <p:extLst>
      <p:ext uri="{BB962C8B-B14F-4D97-AF65-F5344CB8AC3E}">
        <p14:creationId xmlns:p14="http://schemas.microsoft.com/office/powerpoint/2010/main" val="328058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forget to do homework due at 9pm, cant manage your time properly, and cant recall what happened when you went to school the day before?</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1</a:t>
            </a:fld>
            <a:endParaRPr lang="en-SG"/>
          </a:p>
        </p:txBody>
      </p:sp>
    </p:spTree>
    <p:extLst>
      <p:ext uri="{BB962C8B-B14F-4D97-AF65-F5344CB8AC3E}">
        <p14:creationId xmlns:p14="http://schemas.microsoft.com/office/powerpoint/2010/main" val="1674816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to explain differences between prototype and app</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20</a:t>
            </a:fld>
            <a:endParaRPr lang="en-SG"/>
          </a:p>
        </p:txBody>
      </p:sp>
    </p:spTree>
    <p:extLst>
      <p:ext uri="{BB962C8B-B14F-4D97-AF65-F5344CB8AC3E}">
        <p14:creationId xmlns:p14="http://schemas.microsoft.com/office/powerpoint/2010/main" val="332992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to explain differences between prototype and app</a:t>
            </a:r>
            <a:endParaRPr lang="en-SG" dirty="0"/>
          </a:p>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21</a:t>
            </a:fld>
            <a:endParaRPr lang="en-SG"/>
          </a:p>
        </p:txBody>
      </p:sp>
    </p:spTree>
    <p:extLst>
      <p:ext uri="{BB962C8B-B14F-4D97-AF65-F5344CB8AC3E}">
        <p14:creationId xmlns:p14="http://schemas.microsoft.com/office/powerpoint/2010/main" val="1442783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to explain differences between prototype and app</a:t>
            </a:r>
            <a:endParaRPr lang="en-SG" dirty="0"/>
          </a:p>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22</a:t>
            </a:fld>
            <a:endParaRPr lang="en-SG"/>
          </a:p>
        </p:txBody>
      </p:sp>
    </p:spTree>
    <p:extLst>
      <p:ext uri="{BB962C8B-B14F-4D97-AF65-F5344CB8AC3E}">
        <p14:creationId xmlns:p14="http://schemas.microsoft.com/office/powerpoint/2010/main" val="149777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to explain differences between prototype and app</a:t>
            </a:r>
            <a:endParaRPr lang="en-SG" dirty="0"/>
          </a:p>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23</a:t>
            </a:fld>
            <a:endParaRPr lang="en-SG"/>
          </a:p>
        </p:txBody>
      </p:sp>
    </p:spTree>
    <p:extLst>
      <p:ext uri="{BB962C8B-B14F-4D97-AF65-F5344CB8AC3E}">
        <p14:creationId xmlns:p14="http://schemas.microsoft.com/office/powerpoint/2010/main" val="359583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default task</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24</a:t>
            </a:fld>
            <a:endParaRPr lang="en-SG"/>
          </a:p>
        </p:txBody>
      </p:sp>
    </p:spTree>
    <p:extLst>
      <p:ext uri="{BB962C8B-B14F-4D97-AF65-F5344CB8AC3E}">
        <p14:creationId xmlns:p14="http://schemas.microsoft.com/office/powerpoint/2010/main" val="210405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default tags</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26</a:t>
            </a:fld>
            <a:endParaRPr lang="en-SG"/>
          </a:p>
        </p:txBody>
      </p:sp>
    </p:spTree>
    <p:extLst>
      <p:ext uri="{BB962C8B-B14F-4D97-AF65-F5344CB8AC3E}">
        <p14:creationId xmlns:p14="http://schemas.microsoft.com/office/powerpoint/2010/main" val="23831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default diary entry</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27</a:t>
            </a:fld>
            <a:endParaRPr lang="en-SG"/>
          </a:p>
        </p:txBody>
      </p:sp>
    </p:spTree>
    <p:extLst>
      <p:ext uri="{BB962C8B-B14F-4D97-AF65-F5344CB8AC3E}">
        <p14:creationId xmlns:p14="http://schemas.microsoft.com/office/powerpoint/2010/main" val="251841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gradient, filter AND sort</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28</a:t>
            </a:fld>
            <a:endParaRPr lang="en-SG"/>
          </a:p>
        </p:txBody>
      </p:sp>
    </p:spTree>
    <p:extLst>
      <p:ext uri="{BB962C8B-B14F-4D97-AF65-F5344CB8AC3E}">
        <p14:creationId xmlns:p14="http://schemas.microsoft.com/office/powerpoint/2010/main" val="2814165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quality of life additions, mention notification sent (but its useless, no one really reads </a:t>
            </a:r>
            <a:r>
              <a:rPr lang="en-US" dirty="0" err="1"/>
              <a:t>notifs</a:t>
            </a:r>
            <a:r>
              <a:rPr lang="en-US" dirty="0"/>
              <a:t>)</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29</a:t>
            </a:fld>
            <a:endParaRPr lang="en-SG"/>
          </a:p>
        </p:txBody>
      </p:sp>
    </p:spTree>
    <p:extLst>
      <p:ext uri="{BB962C8B-B14F-4D97-AF65-F5344CB8AC3E}">
        <p14:creationId xmlns:p14="http://schemas.microsoft.com/office/powerpoint/2010/main" val="9239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news for you, you got dementia</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2</a:t>
            </a:fld>
            <a:endParaRPr lang="en-SG"/>
          </a:p>
        </p:txBody>
      </p:sp>
    </p:spTree>
    <p:extLst>
      <p:ext uri="{BB962C8B-B14F-4D97-AF65-F5344CB8AC3E}">
        <p14:creationId xmlns:p14="http://schemas.microsoft.com/office/powerpoint/2010/main" val="4077429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noted, a repository for your memory.</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3</a:t>
            </a:fld>
            <a:endParaRPr lang="en-SG"/>
          </a:p>
        </p:txBody>
      </p:sp>
    </p:spTree>
    <p:extLst>
      <p:ext uri="{BB962C8B-B14F-4D97-AF65-F5344CB8AC3E}">
        <p14:creationId xmlns:p14="http://schemas.microsoft.com/office/powerpoint/2010/main" val="110024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personal experience when writing a diary I built a habit of reflecting upon myself more often. kept as a record of daily life to look back on in the future.</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4</a:t>
            </a:fld>
            <a:endParaRPr lang="en-SG"/>
          </a:p>
        </p:txBody>
      </p:sp>
    </p:spTree>
    <p:extLst>
      <p:ext uri="{BB962C8B-B14F-4D97-AF65-F5344CB8AC3E}">
        <p14:creationId xmlns:p14="http://schemas.microsoft.com/office/powerpoint/2010/main" val="27405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as well as people in the slides (elderly, working adults)</a:t>
            </a:r>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5</a:t>
            </a:fld>
            <a:endParaRPr lang="en-SG"/>
          </a:p>
        </p:txBody>
      </p:sp>
    </p:spTree>
    <p:extLst>
      <p:ext uri="{BB962C8B-B14F-4D97-AF65-F5344CB8AC3E}">
        <p14:creationId xmlns:p14="http://schemas.microsoft.com/office/powerpoint/2010/main" val="153502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6</a:t>
            </a:fld>
            <a:endParaRPr lang="en-SG"/>
          </a:p>
        </p:txBody>
      </p:sp>
    </p:spTree>
    <p:extLst>
      <p:ext uri="{BB962C8B-B14F-4D97-AF65-F5344CB8AC3E}">
        <p14:creationId xmlns:p14="http://schemas.microsoft.com/office/powerpoint/2010/main" val="186102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7</a:t>
            </a:fld>
            <a:endParaRPr lang="en-SG"/>
          </a:p>
        </p:txBody>
      </p:sp>
    </p:spTree>
    <p:extLst>
      <p:ext uri="{BB962C8B-B14F-4D97-AF65-F5344CB8AC3E}">
        <p14:creationId xmlns:p14="http://schemas.microsoft.com/office/powerpoint/2010/main" val="242774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8</a:t>
            </a:fld>
            <a:endParaRPr lang="en-SG"/>
          </a:p>
        </p:txBody>
      </p:sp>
    </p:spTree>
    <p:extLst>
      <p:ext uri="{BB962C8B-B14F-4D97-AF65-F5344CB8AC3E}">
        <p14:creationId xmlns:p14="http://schemas.microsoft.com/office/powerpoint/2010/main" val="283072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to explain differences between prototype and app</a:t>
            </a:r>
            <a:endParaRPr lang="en-SG" dirty="0"/>
          </a:p>
          <a:p>
            <a:endParaRPr lang="en-SG" dirty="0"/>
          </a:p>
        </p:txBody>
      </p:sp>
      <p:sp>
        <p:nvSpPr>
          <p:cNvPr id="4" name="Slide Number Placeholder 3"/>
          <p:cNvSpPr>
            <a:spLocks noGrp="1"/>
          </p:cNvSpPr>
          <p:nvPr>
            <p:ph type="sldNum" sz="quarter" idx="5"/>
          </p:nvPr>
        </p:nvSpPr>
        <p:spPr/>
        <p:txBody>
          <a:bodyPr/>
          <a:lstStyle/>
          <a:p>
            <a:fld id="{D2DF36DD-B52A-4279-9B3F-4D17560EE990}" type="slidenum">
              <a:rPr lang="en-SG" smtClean="0"/>
              <a:t>19</a:t>
            </a:fld>
            <a:endParaRPr lang="en-SG"/>
          </a:p>
        </p:txBody>
      </p:sp>
    </p:spTree>
    <p:extLst>
      <p:ext uri="{BB962C8B-B14F-4D97-AF65-F5344CB8AC3E}">
        <p14:creationId xmlns:p14="http://schemas.microsoft.com/office/powerpoint/2010/main" val="294919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0275DB-0CB8-4EFE-9C01-16FC6AB9CEAE}" type="datetimeFigureOut">
              <a:rPr lang="en-SG" smtClean="0"/>
              <a:t>14/4/2022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96944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275DB-0CB8-4EFE-9C01-16FC6AB9CEAE}" type="datetimeFigureOut">
              <a:rPr lang="en-SG" smtClean="0"/>
              <a:t>14/4/2022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284728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275DB-0CB8-4EFE-9C01-16FC6AB9CEAE}" type="datetimeFigureOut">
              <a:rPr lang="en-SG" smtClean="0"/>
              <a:t>14/4/2022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2342780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0275DB-0CB8-4EFE-9C01-16FC6AB9CEAE}" type="datetimeFigureOut">
              <a:rPr lang="en-SG" smtClean="0"/>
              <a:t>14/4/2022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42975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0275DB-0CB8-4EFE-9C01-16FC6AB9CEAE}" type="datetimeFigureOut">
              <a:rPr lang="en-SG" smtClean="0"/>
              <a:t>14/4/2022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7928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0275DB-0CB8-4EFE-9C01-16FC6AB9CEAE}" type="datetimeFigureOut">
              <a:rPr lang="en-SG" smtClean="0"/>
              <a:t>14/4/2022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184880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0275DB-0CB8-4EFE-9C01-16FC6AB9CEAE}" type="datetimeFigureOut">
              <a:rPr lang="en-SG" smtClean="0"/>
              <a:t>14/4/2022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27084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0275DB-0CB8-4EFE-9C01-16FC6AB9CEAE}" type="datetimeFigureOut">
              <a:rPr lang="en-SG" smtClean="0"/>
              <a:t>14/4/2022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403001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0275DB-0CB8-4EFE-9C01-16FC6AB9CEAE}" type="datetimeFigureOut">
              <a:rPr lang="en-SG" smtClean="0"/>
              <a:t>14/4/2022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01029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0275DB-0CB8-4EFE-9C01-16FC6AB9CEAE}" type="datetimeFigureOut">
              <a:rPr lang="en-SG" smtClean="0"/>
              <a:t>14/4/2022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362434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0275DB-0CB8-4EFE-9C01-16FC6AB9CEAE}" type="datetimeFigureOut">
              <a:rPr lang="en-SG" smtClean="0"/>
              <a:t>14/4/2022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7DE642F-C3CD-4AB7-97BA-FDE937AD567B}" type="slidenum">
              <a:rPr lang="en-SG" smtClean="0"/>
              <a:t>‹#›</a:t>
            </a:fld>
            <a:endParaRPr lang="en-SG"/>
          </a:p>
        </p:txBody>
      </p:sp>
    </p:spTree>
    <p:extLst>
      <p:ext uri="{BB962C8B-B14F-4D97-AF65-F5344CB8AC3E}">
        <p14:creationId xmlns:p14="http://schemas.microsoft.com/office/powerpoint/2010/main" val="2066922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0275DB-0CB8-4EFE-9C01-16FC6AB9CEAE}" type="datetimeFigureOut">
              <a:rPr lang="en-SG" smtClean="0"/>
              <a:t>14/4/2022</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E642F-C3CD-4AB7-97BA-FDE937AD567B}" type="slidenum">
              <a:rPr lang="en-SG" smtClean="0"/>
              <a:t>‹#›</a:t>
            </a:fld>
            <a:endParaRPr lang="en-SG"/>
          </a:p>
        </p:txBody>
      </p:sp>
    </p:spTree>
    <p:extLst>
      <p:ext uri="{BB962C8B-B14F-4D97-AF65-F5344CB8AC3E}">
        <p14:creationId xmlns:p14="http://schemas.microsoft.com/office/powerpoint/2010/main" val="42291446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get Images, Stock Photos &amp; Vectors | Shutterstock">
            <a:extLst>
              <a:ext uri="{FF2B5EF4-FFF2-40B4-BE49-F238E27FC236}">
                <a16:creationId xmlns:a16="http://schemas.microsoft.com/office/drawing/2014/main" id="{730824C5-133B-4AA3-AE44-3739F52E5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64" y="1690148"/>
            <a:ext cx="37052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get Images, Stock Photos &amp; Vectors | Shutterstock">
            <a:extLst>
              <a:ext uri="{FF2B5EF4-FFF2-40B4-BE49-F238E27FC236}">
                <a16:creationId xmlns:a16="http://schemas.microsoft.com/office/drawing/2014/main" id="{0AAF8D03-AD48-484B-8CF7-AE7D9BDE7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419" y="2556125"/>
            <a:ext cx="4650824" cy="33390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d you forget where you parked the car?">
            <a:extLst>
              <a:ext uri="{FF2B5EF4-FFF2-40B4-BE49-F238E27FC236}">
                <a16:creationId xmlns:a16="http://schemas.microsoft.com/office/drawing/2014/main" id="{6A2E4919-80B7-402B-84CE-9B57045D9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6335" y="1395341"/>
            <a:ext cx="6739330" cy="392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1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7" name="Rectangle 16">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8" name="Rectangle 17">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Aaron Ngo</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a:bodyPr>
          <a:lstStyle/>
          <a:p>
            <a:r>
              <a:rPr lang="en-US" sz="2000" dirty="0">
                <a:solidFill>
                  <a:schemeClr val="tx1">
                    <a:alpha val="60000"/>
                  </a:schemeClr>
                </a:solidFill>
              </a:rPr>
              <a:t>engineer, likes badminton and reading</a:t>
            </a:r>
          </a:p>
          <a:p>
            <a:r>
              <a:rPr lang="en-US" sz="2000" dirty="0">
                <a:solidFill>
                  <a:schemeClr val="tx1">
                    <a:alpha val="60000"/>
                  </a:schemeClr>
                </a:solidFill>
              </a:rPr>
              <a:t>Challenges / frustrations:</a:t>
            </a:r>
          </a:p>
          <a:p>
            <a:pPr lvl="1"/>
            <a:r>
              <a:rPr lang="en-US" sz="2000" dirty="0">
                <a:solidFill>
                  <a:schemeClr val="tx1">
                    <a:alpha val="60000"/>
                  </a:schemeClr>
                </a:solidFill>
              </a:rPr>
              <a:t>Poor time management</a:t>
            </a:r>
          </a:p>
          <a:p>
            <a:pPr lvl="1"/>
            <a:r>
              <a:rPr lang="en-US" sz="2000" dirty="0">
                <a:solidFill>
                  <a:schemeClr val="tx1">
                    <a:alpha val="60000"/>
                  </a:schemeClr>
                </a:solidFill>
              </a:rPr>
              <a:t>Kids sometimes forgets to do homework</a:t>
            </a:r>
          </a:p>
          <a:p>
            <a:pPr lvl="1"/>
            <a:r>
              <a:rPr lang="en-US" sz="2000" dirty="0">
                <a:solidFill>
                  <a:schemeClr val="tx1">
                    <a:alpha val="60000"/>
                  </a:schemeClr>
                </a:solidFill>
              </a:rPr>
              <a:t>Keeping track of all the household duties and work responsibilities is difficult</a:t>
            </a:r>
          </a:p>
          <a:p>
            <a:pPr lvl="1"/>
            <a:endParaRPr lang="en-SG" sz="2000" dirty="0">
              <a:solidFill>
                <a:schemeClr val="tx1">
                  <a:alpha val="60000"/>
                </a:schemeClr>
              </a:solidFill>
            </a:endParaRPr>
          </a:p>
        </p:txBody>
      </p:sp>
      <p:sp>
        <p:nvSpPr>
          <p:cNvPr id="20" name="Freeform: Shape 19">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erson smiling for the camera&#10;&#10;Description automatically generated with medium confidence">
            <a:extLst>
              <a:ext uri="{FF2B5EF4-FFF2-40B4-BE49-F238E27FC236}">
                <a16:creationId xmlns:a16="http://schemas.microsoft.com/office/drawing/2014/main" id="{EBEFAED3-188F-40FA-AE09-5F4BBBC3F98F}"/>
              </a:ext>
            </a:extLst>
          </p:cNvPr>
          <p:cNvPicPr>
            <a:picLocks noChangeAspect="1"/>
          </p:cNvPicPr>
          <p:nvPr/>
        </p:nvPicPr>
        <p:blipFill rotWithShape="1">
          <a:blip r:embed="rId2">
            <a:extLst>
              <a:ext uri="{28A0092B-C50C-407E-A947-70E740481C1C}">
                <a14:useLocalDpi xmlns:a14="http://schemas.microsoft.com/office/drawing/2010/main" val="0"/>
              </a:ext>
            </a:extLst>
          </a:blip>
          <a:srcRect t="50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p:spPr>
      </p:pic>
    </p:spTree>
    <p:extLst>
      <p:ext uri="{BB962C8B-B14F-4D97-AF65-F5344CB8AC3E}">
        <p14:creationId xmlns:p14="http://schemas.microsoft.com/office/powerpoint/2010/main" val="339674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7" name="Rectangle 16">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8" name="Rectangle 17">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Aaron Ngo</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lnSpcReduction="10000"/>
          </a:bodyPr>
          <a:lstStyle/>
          <a:p>
            <a:pPr marL="0" indent="0">
              <a:buNone/>
            </a:pPr>
            <a:r>
              <a:rPr lang="en-US" sz="2000" dirty="0">
                <a:solidFill>
                  <a:schemeClr val="tx1">
                    <a:alpha val="60000"/>
                  </a:schemeClr>
                </a:solidFill>
              </a:rPr>
              <a:t>Aaron is a working adult with family and work responsibilities. </a:t>
            </a:r>
          </a:p>
          <a:p>
            <a:pPr marL="0" indent="0">
              <a:buNone/>
            </a:pPr>
            <a:endParaRPr lang="en-US" sz="2000" dirty="0">
              <a:solidFill>
                <a:schemeClr val="tx1">
                  <a:alpha val="60000"/>
                </a:schemeClr>
              </a:solidFill>
            </a:endParaRPr>
          </a:p>
          <a:p>
            <a:pPr marL="0" indent="0">
              <a:buNone/>
            </a:pPr>
            <a:r>
              <a:rPr lang="en-US" sz="2000" dirty="0">
                <a:solidFill>
                  <a:schemeClr val="tx1">
                    <a:alpha val="60000"/>
                  </a:schemeClr>
                </a:solidFill>
              </a:rPr>
              <a:t>He wants to solve his poor time management problems and keep track of tasks so that he can spend more quality time with his family members by going to play badminton with them. This also allows him to have more free time to read and relax instead of keeping all of the tasks due in his head to remember.</a:t>
            </a:r>
          </a:p>
        </p:txBody>
      </p:sp>
      <p:sp>
        <p:nvSpPr>
          <p:cNvPr id="20" name="Freeform: Shape 19">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erson smiling for the camera&#10;&#10;Description automatically generated with medium confidence">
            <a:extLst>
              <a:ext uri="{FF2B5EF4-FFF2-40B4-BE49-F238E27FC236}">
                <a16:creationId xmlns:a16="http://schemas.microsoft.com/office/drawing/2014/main" id="{EBEFAED3-188F-40FA-AE09-5F4BBBC3F98F}"/>
              </a:ext>
            </a:extLst>
          </p:cNvPr>
          <p:cNvPicPr>
            <a:picLocks noChangeAspect="1"/>
          </p:cNvPicPr>
          <p:nvPr/>
        </p:nvPicPr>
        <p:blipFill rotWithShape="1">
          <a:blip r:embed="rId2">
            <a:extLst>
              <a:ext uri="{28A0092B-C50C-407E-A947-70E740481C1C}">
                <a14:useLocalDpi xmlns:a14="http://schemas.microsoft.com/office/drawing/2010/main" val="0"/>
              </a:ext>
            </a:extLst>
          </a:blip>
          <a:srcRect t="50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p:spPr>
      </p:pic>
    </p:spTree>
    <p:extLst>
      <p:ext uri="{BB962C8B-B14F-4D97-AF65-F5344CB8AC3E}">
        <p14:creationId xmlns:p14="http://schemas.microsoft.com/office/powerpoint/2010/main" val="226585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4" name="Rectangle 13">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5" name="Rectangle 14">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Tyson Ngo</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a:bodyPr>
          <a:lstStyle/>
          <a:p>
            <a:r>
              <a:rPr lang="en-US" sz="2000" dirty="0">
                <a:solidFill>
                  <a:schemeClr val="tx1">
                    <a:alpha val="60000"/>
                  </a:schemeClr>
                </a:solidFill>
              </a:rPr>
              <a:t>student, likes badminton and gaming</a:t>
            </a:r>
          </a:p>
          <a:p>
            <a:r>
              <a:rPr lang="en-US" sz="2000" dirty="0">
                <a:solidFill>
                  <a:schemeClr val="tx1">
                    <a:alpha val="60000"/>
                  </a:schemeClr>
                </a:solidFill>
              </a:rPr>
              <a:t>Challenges / frustrations:</a:t>
            </a:r>
          </a:p>
          <a:p>
            <a:pPr lvl="1"/>
            <a:r>
              <a:rPr lang="en-US" sz="2000" dirty="0">
                <a:solidFill>
                  <a:schemeClr val="tx1">
                    <a:alpha val="60000"/>
                  </a:schemeClr>
                </a:solidFill>
              </a:rPr>
              <a:t>Forgets to do homework frequently</a:t>
            </a:r>
          </a:p>
          <a:p>
            <a:pPr lvl="1"/>
            <a:r>
              <a:rPr lang="en-US" sz="2000" dirty="0">
                <a:solidFill>
                  <a:schemeClr val="tx1">
                    <a:alpha val="60000"/>
                  </a:schemeClr>
                </a:solidFill>
              </a:rPr>
              <a:t>Sleeps very late because I have a poor awareness of how much I game.</a:t>
            </a:r>
          </a:p>
          <a:p>
            <a:pPr lvl="1"/>
            <a:r>
              <a:rPr lang="en-US" sz="2000" dirty="0">
                <a:solidFill>
                  <a:schemeClr val="tx1">
                    <a:alpha val="60000"/>
                  </a:schemeClr>
                </a:solidFill>
              </a:rPr>
              <a:t>Struggling in school, specifically chemistry.</a:t>
            </a:r>
          </a:p>
          <a:p>
            <a:pPr lvl="1"/>
            <a:endParaRPr lang="en-SG" sz="2000" dirty="0">
              <a:solidFill>
                <a:schemeClr val="tx1">
                  <a:alpha val="60000"/>
                </a:schemeClr>
              </a:solidFill>
            </a:endParaRPr>
          </a:p>
        </p:txBody>
      </p:sp>
      <p:sp>
        <p:nvSpPr>
          <p:cNvPr id="17" name="Freeform: Shape 16">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Young Asian Boy Over White Background, Be Upset; Have a Bad Temper  Emotional Stock Photo - Image of crazy, frustrated: 146524772">
            <a:extLst>
              <a:ext uri="{FF2B5EF4-FFF2-40B4-BE49-F238E27FC236}">
                <a16:creationId xmlns:a16="http://schemas.microsoft.com/office/drawing/2014/main" id="{A90476C0-DC77-48D9-BF26-5C41F856E6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68" r="7317" b="-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737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4" name="Rectangle 13">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5" name="Rectangle 14">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Tyson Ngo</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a:bodyPr>
          <a:lstStyle/>
          <a:p>
            <a:pPr marL="0" indent="0">
              <a:buNone/>
            </a:pPr>
            <a:r>
              <a:rPr lang="en-US" sz="2000" dirty="0">
                <a:solidFill>
                  <a:schemeClr val="tx1">
                    <a:alpha val="60000"/>
                  </a:schemeClr>
                </a:solidFill>
              </a:rPr>
              <a:t>Tyson is an irresponsible student / teenager. </a:t>
            </a:r>
          </a:p>
          <a:p>
            <a:endParaRPr lang="en-US" sz="2000" dirty="0">
              <a:solidFill>
                <a:schemeClr val="tx1">
                  <a:alpha val="60000"/>
                </a:schemeClr>
              </a:solidFill>
            </a:endParaRPr>
          </a:p>
          <a:p>
            <a:pPr marL="0" indent="0">
              <a:buNone/>
            </a:pPr>
            <a:r>
              <a:rPr lang="en-US" sz="2000" dirty="0">
                <a:solidFill>
                  <a:schemeClr val="tx1">
                    <a:alpha val="60000"/>
                  </a:schemeClr>
                </a:solidFill>
              </a:rPr>
              <a:t>He wants to complete his homework on time and sleep at a reasonable hour so that he can improve his grades and maintain his parents’ trust in him and thus be able to play more video games.</a:t>
            </a:r>
          </a:p>
        </p:txBody>
      </p:sp>
      <p:sp>
        <p:nvSpPr>
          <p:cNvPr id="17" name="Freeform: Shape 16">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Young Asian Boy Over White Background, Be Upset; Have a Bad Temper  Emotional Stock Photo - Image of crazy, frustrated: 146524772">
            <a:extLst>
              <a:ext uri="{FF2B5EF4-FFF2-40B4-BE49-F238E27FC236}">
                <a16:creationId xmlns:a16="http://schemas.microsoft.com/office/drawing/2014/main" id="{A90476C0-DC77-48D9-BF26-5C41F856E6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68" r="7317" b="-1"/>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6413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6">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8" name="Rectangle 17">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9" name="Rectangle 18">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Lisbeth Alexandra</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fontScale="85000" lnSpcReduction="10000"/>
          </a:bodyPr>
          <a:lstStyle/>
          <a:p>
            <a:r>
              <a:rPr lang="en-US" sz="2000" dirty="0">
                <a:solidFill>
                  <a:schemeClr val="tx1">
                    <a:alpha val="60000"/>
                  </a:schemeClr>
                </a:solidFill>
              </a:rPr>
              <a:t>Retired, Ex-Marine Corps, likes playing chess (favorite piece is the Queen), and long walks on the beach</a:t>
            </a:r>
          </a:p>
          <a:p>
            <a:r>
              <a:rPr lang="en-US" sz="2000" dirty="0">
                <a:solidFill>
                  <a:schemeClr val="tx1">
                    <a:alpha val="60000"/>
                  </a:schemeClr>
                </a:solidFill>
              </a:rPr>
              <a:t>Challenges / frustrations:</a:t>
            </a:r>
          </a:p>
          <a:p>
            <a:pPr lvl="1"/>
            <a:r>
              <a:rPr lang="en-US" sz="2000" dirty="0">
                <a:solidFill>
                  <a:schemeClr val="tx1">
                    <a:alpha val="60000"/>
                  </a:schemeClr>
                </a:solidFill>
              </a:rPr>
              <a:t>Forgetful, especially when it comes to attending chess tournaments and of what has happened in the past (like the day before). Likely due to my Alzheimer’s condition.</a:t>
            </a:r>
          </a:p>
          <a:p>
            <a:pPr lvl="1"/>
            <a:r>
              <a:rPr lang="en-US" sz="2000" dirty="0">
                <a:solidFill>
                  <a:schemeClr val="tx1">
                    <a:alpha val="60000"/>
                  </a:schemeClr>
                </a:solidFill>
              </a:rPr>
              <a:t>Difficult to connect with grandchildren due to the generational gap between us, where we grew up in different worlds.</a:t>
            </a:r>
          </a:p>
          <a:p>
            <a:pPr lvl="1"/>
            <a:r>
              <a:rPr lang="en-US" sz="2000" dirty="0">
                <a:solidFill>
                  <a:schemeClr val="tx1">
                    <a:alpha val="60000"/>
                  </a:schemeClr>
                </a:solidFill>
              </a:rPr>
              <a:t>Have not improved chess ELO rating in the last 3 years.</a:t>
            </a:r>
          </a:p>
          <a:p>
            <a:pPr lvl="1"/>
            <a:endParaRPr lang="en-SG" sz="2000" dirty="0">
              <a:solidFill>
                <a:schemeClr val="tx1">
                  <a:alpha val="60000"/>
                </a:schemeClr>
              </a:solidFill>
            </a:endParaRPr>
          </a:p>
        </p:txBody>
      </p:sp>
      <p:sp>
        <p:nvSpPr>
          <p:cNvPr id="21" name="Freeform: Shape 20">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A05EDD0F-1EA4-4C37-98E7-27CE3AF6D0C0}"/>
              </a:ext>
            </a:extLst>
          </p:cNvPr>
          <p:cNvPicPr>
            <a:picLocks noChangeAspect="1"/>
          </p:cNvPicPr>
          <p:nvPr/>
        </p:nvPicPr>
        <p:blipFill rotWithShape="1">
          <a:blip r:embed="rId2">
            <a:extLst>
              <a:ext uri="{28A0092B-C50C-407E-A947-70E740481C1C}">
                <a14:useLocalDpi xmlns:a14="http://schemas.microsoft.com/office/drawing/2010/main" val="0"/>
              </a:ext>
            </a:extLst>
          </a:blip>
          <a:srcRect t="298" b="20735"/>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7196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6">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18" name="Rectangle 17">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9" name="Rectangle 18">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55CF173D-C0D2-405B-8B45-15BB1B9FB742}"/>
              </a:ext>
            </a:extLst>
          </p:cNvPr>
          <p:cNvSpPr>
            <a:spLocks noGrp="1"/>
          </p:cNvSpPr>
          <p:nvPr>
            <p:ph type="title"/>
          </p:nvPr>
        </p:nvSpPr>
        <p:spPr>
          <a:xfrm>
            <a:off x="765051" y="662400"/>
            <a:ext cx="4516505" cy="1492132"/>
          </a:xfrm>
        </p:spPr>
        <p:txBody>
          <a:bodyPr anchor="t">
            <a:normAutofit/>
          </a:bodyPr>
          <a:lstStyle/>
          <a:p>
            <a:r>
              <a:rPr lang="en-US" dirty="0">
                <a:solidFill>
                  <a:schemeClr val="tx1">
                    <a:alpha val="60000"/>
                  </a:schemeClr>
                </a:solidFill>
                <a:ea typeface="+mn-ea"/>
                <a:cs typeface="+mn-cs"/>
              </a:rPr>
              <a:t>Lisbeth Alexandra</a:t>
            </a:r>
            <a:endParaRPr lang="en-SG" dirty="0">
              <a:solidFill>
                <a:schemeClr val="tx1">
                  <a:alpha val="60000"/>
                </a:schemeClr>
              </a:solidFill>
              <a:ea typeface="+mn-ea"/>
              <a:cs typeface="+mn-cs"/>
            </a:endParaRPr>
          </a:p>
        </p:txBody>
      </p:sp>
      <p:sp>
        <p:nvSpPr>
          <p:cNvPr id="3" name="Content Placeholder 2">
            <a:extLst>
              <a:ext uri="{FF2B5EF4-FFF2-40B4-BE49-F238E27FC236}">
                <a16:creationId xmlns:a16="http://schemas.microsoft.com/office/drawing/2014/main" id="{092D4EB4-4D79-4CBC-B973-63423BD49A1C}"/>
              </a:ext>
            </a:extLst>
          </p:cNvPr>
          <p:cNvSpPr>
            <a:spLocks noGrp="1"/>
          </p:cNvSpPr>
          <p:nvPr>
            <p:ph idx="1"/>
          </p:nvPr>
        </p:nvSpPr>
        <p:spPr>
          <a:xfrm>
            <a:off x="765052" y="2286001"/>
            <a:ext cx="4389998" cy="3844800"/>
          </a:xfrm>
        </p:spPr>
        <p:txBody>
          <a:bodyPr>
            <a:normAutofit/>
          </a:bodyPr>
          <a:lstStyle/>
          <a:p>
            <a:pPr marL="0" indent="0">
              <a:buNone/>
            </a:pPr>
            <a:r>
              <a:rPr lang="en-US" sz="2000" dirty="0">
                <a:solidFill>
                  <a:schemeClr val="tx1">
                    <a:alpha val="60000"/>
                  </a:schemeClr>
                </a:solidFill>
              </a:rPr>
              <a:t>Lisbeth is a retired elderly who is diagnosed with Alzheimer’s. </a:t>
            </a:r>
          </a:p>
          <a:p>
            <a:endParaRPr lang="en-US" sz="2000" dirty="0">
              <a:solidFill>
                <a:schemeClr val="tx1">
                  <a:alpha val="60000"/>
                </a:schemeClr>
              </a:solidFill>
            </a:endParaRPr>
          </a:p>
          <a:p>
            <a:pPr marL="0" indent="0">
              <a:buNone/>
            </a:pPr>
            <a:r>
              <a:rPr lang="en-US" sz="2000" dirty="0">
                <a:solidFill>
                  <a:schemeClr val="tx1">
                    <a:alpha val="60000"/>
                  </a:schemeClr>
                </a:solidFill>
              </a:rPr>
              <a:t>She wants to be more independent in taking medicines and going to chess tournaments so that she can be less reliant on her family members to remind her of life’s simple daily tasks, which lets them worry less about her health.</a:t>
            </a:r>
          </a:p>
        </p:txBody>
      </p:sp>
      <p:sp>
        <p:nvSpPr>
          <p:cNvPr id="21" name="Freeform: Shape 20">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A05EDD0F-1EA4-4C37-98E7-27CE3AF6D0C0}"/>
              </a:ext>
            </a:extLst>
          </p:cNvPr>
          <p:cNvPicPr>
            <a:picLocks noChangeAspect="1"/>
          </p:cNvPicPr>
          <p:nvPr/>
        </p:nvPicPr>
        <p:blipFill rotWithShape="1">
          <a:blip r:embed="rId2">
            <a:extLst>
              <a:ext uri="{28A0092B-C50C-407E-A947-70E740481C1C}">
                <a14:useLocalDpi xmlns:a14="http://schemas.microsoft.com/office/drawing/2010/main" val="0"/>
              </a:ext>
            </a:extLst>
          </a:blip>
          <a:srcRect t="298" b="20735"/>
          <a:stretch/>
        </p:blipFill>
        <p:spPr bwMode="auto">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noFill/>
          <a:ln w="20320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920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1C580E0B-B8A3-490D-AD77-53992FF0BC28}"/>
              </a:ext>
            </a:extLst>
          </p:cNvPr>
          <p:cNvGraphicFramePr>
            <a:graphicFrameLocks noGrp="1"/>
          </p:cNvGraphicFramePr>
          <p:nvPr>
            <p:ph idx="1"/>
            <p:extLst>
              <p:ext uri="{D42A27DB-BD31-4B8C-83A1-F6EECF244321}">
                <p14:modId xmlns:p14="http://schemas.microsoft.com/office/powerpoint/2010/main" val="1999459807"/>
              </p:ext>
            </p:extLst>
          </p:nvPr>
        </p:nvGraphicFramePr>
        <p:xfrm>
          <a:off x="857683" y="643467"/>
          <a:ext cx="10476634" cy="5571069"/>
        </p:xfrm>
        <a:graphic>
          <a:graphicData uri="http://schemas.openxmlformats.org/drawingml/2006/table">
            <a:tbl>
              <a:tblPr firstRow="1" firstCol="1" bandRow="1">
                <a:solidFill>
                  <a:schemeClr val="bg1">
                    <a:lumMod val="95000"/>
                  </a:schemeClr>
                </a:solidFill>
                <a:tableStyleId>{5C22544A-7EE6-4342-B048-85BDC9FD1C3A}</a:tableStyleId>
              </a:tblPr>
              <a:tblGrid>
                <a:gridCol w="4470456">
                  <a:extLst>
                    <a:ext uri="{9D8B030D-6E8A-4147-A177-3AD203B41FA5}">
                      <a16:colId xmlns:a16="http://schemas.microsoft.com/office/drawing/2014/main" val="1145480094"/>
                    </a:ext>
                  </a:extLst>
                </a:gridCol>
                <a:gridCol w="4961534">
                  <a:extLst>
                    <a:ext uri="{9D8B030D-6E8A-4147-A177-3AD203B41FA5}">
                      <a16:colId xmlns:a16="http://schemas.microsoft.com/office/drawing/2014/main" val="3552643211"/>
                    </a:ext>
                  </a:extLst>
                </a:gridCol>
                <a:gridCol w="1044644">
                  <a:extLst>
                    <a:ext uri="{9D8B030D-6E8A-4147-A177-3AD203B41FA5}">
                      <a16:colId xmlns:a16="http://schemas.microsoft.com/office/drawing/2014/main" val="1375455526"/>
                    </a:ext>
                  </a:extLst>
                </a:gridCol>
              </a:tblGrid>
              <a:tr h="847238">
                <a:tc>
                  <a:txBody>
                    <a:bodyPr/>
                    <a:lstStyle/>
                    <a:p>
                      <a:pPr algn="just">
                        <a:lnSpc>
                          <a:spcPct val="120000"/>
                        </a:lnSpc>
                      </a:pPr>
                      <a:r>
                        <a:rPr lang="en-US" sz="2000" b="0" cap="none" spc="0">
                          <a:solidFill>
                            <a:schemeClr val="bg1"/>
                          </a:solidFill>
                          <a:effectLst/>
                        </a:rPr>
                        <a:t>Features / Functionalities</a:t>
                      </a:r>
                      <a:endParaRPr lang="en-SG" sz="2000" b="0" cap="none" spc="0">
                        <a:solidFill>
                          <a:schemeClr val="bg1"/>
                        </a:solidFill>
                        <a:effectLst/>
                        <a:latin typeface="Times New Roman" panose="02020603050405020304" pitchFamily="18" charset="0"/>
                        <a:ea typeface="Times New Roman" panose="02020603050405020304" pitchFamily="18" charset="0"/>
                      </a:endParaRPr>
                    </a:p>
                  </a:txBody>
                  <a:tcPr marL="55504" marR="55504" marT="112694"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just">
                        <a:lnSpc>
                          <a:spcPct val="120000"/>
                        </a:lnSpc>
                      </a:pPr>
                      <a:r>
                        <a:rPr lang="en-US" sz="2000" b="0" cap="none" spc="0">
                          <a:solidFill>
                            <a:schemeClr val="bg1"/>
                          </a:solidFill>
                          <a:effectLst/>
                        </a:rPr>
                        <a:t>Why feature is needed?</a:t>
                      </a:r>
                      <a:endParaRPr lang="en-SG" sz="2000" b="0" cap="none" spc="0">
                        <a:solidFill>
                          <a:schemeClr val="bg1"/>
                        </a:solidFill>
                        <a:effectLst/>
                        <a:latin typeface="Times New Roman" panose="02020603050405020304" pitchFamily="18" charset="0"/>
                        <a:ea typeface="Times New Roman" panose="02020603050405020304" pitchFamily="18" charset="0"/>
                      </a:endParaRPr>
                    </a:p>
                  </a:txBody>
                  <a:tcPr marL="55504" marR="55504" marT="112694"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just">
                        <a:lnSpc>
                          <a:spcPct val="120000"/>
                        </a:lnSpc>
                      </a:pPr>
                      <a:r>
                        <a:rPr lang="en-US" sz="2000" b="0" cap="none" spc="0">
                          <a:solidFill>
                            <a:schemeClr val="bg1"/>
                          </a:solidFill>
                          <a:effectLst/>
                        </a:rPr>
                        <a:t>Priority level </a:t>
                      </a:r>
                      <a:endParaRPr lang="en-SG" sz="2000" b="0" cap="none" spc="0">
                        <a:solidFill>
                          <a:schemeClr val="bg1"/>
                        </a:solidFill>
                        <a:effectLst/>
                        <a:latin typeface="Times New Roman" panose="02020603050405020304" pitchFamily="18" charset="0"/>
                        <a:ea typeface="Times New Roman" panose="02020603050405020304" pitchFamily="18" charset="0"/>
                      </a:endParaRPr>
                    </a:p>
                  </a:txBody>
                  <a:tcPr marL="55504" marR="55504" marT="112694"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475284047"/>
                  </a:ext>
                </a:extLst>
              </a:tr>
              <a:tr h="674833">
                <a:tc>
                  <a:txBody>
                    <a:bodyPr/>
                    <a:lstStyle/>
                    <a:p>
                      <a:pPr algn="just">
                        <a:lnSpc>
                          <a:spcPct val="120000"/>
                        </a:lnSpc>
                      </a:pPr>
                      <a:r>
                        <a:rPr lang="en-US" sz="1500" b="1" cap="none" spc="0">
                          <a:solidFill>
                            <a:schemeClr val="tx1"/>
                          </a:solidFill>
                          <a:effectLst/>
                        </a:rPr>
                        <a:t>To-do list able to add a priority level tag</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To allow users to prioritize work according to how important it is</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High</a:t>
                      </a:r>
                      <a:endParaRPr lang="en-SG" sz="1500" cap="none" spc="0">
                        <a:solidFill>
                          <a:schemeClr val="tx1"/>
                        </a:solidFill>
                        <a:effectLst/>
                      </a:endParaRPr>
                    </a:p>
                    <a:p>
                      <a:pPr algn="just">
                        <a:lnSpc>
                          <a:spcPct val="120000"/>
                        </a:lnSpc>
                      </a:pPr>
                      <a:r>
                        <a:rPr lang="en-US" sz="1500" cap="none" spc="0">
                          <a:solidFill>
                            <a:schemeClr val="tx1"/>
                          </a:solidFill>
                          <a:effectLst/>
                        </a:rPr>
                        <a:t> </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958491233"/>
                  </a:ext>
                </a:extLst>
              </a:tr>
              <a:tr h="404368">
                <a:tc>
                  <a:txBody>
                    <a:bodyPr/>
                    <a:lstStyle/>
                    <a:p>
                      <a:pPr algn="just">
                        <a:lnSpc>
                          <a:spcPct val="120000"/>
                        </a:lnSpc>
                      </a:pPr>
                      <a:r>
                        <a:rPr lang="en-US" sz="1500" b="1" cap="none" spc="0">
                          <a:solidFill>
                            <a:schemeClr val="tx1"/>
                          </a:solidFill>
                          <a:effectLst/>
                        </a:rPr>
                        <a:t>To-do list able to set tasks as recurring task</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Easier to set events such as birthdays, grocery shopping</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High</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646092066"/>
                  </a:ext>
                </a:extLst>
              </a:tr>
              <a:tr h="945298">
                <a:tc>
                  <a:txBody>
                    <a:bodyPr/>
                    <a:lstStyle/>
                    <a:p>
                      <a:pPr algn="just">
                        <a:lnSpc>
                          <a:spcPct val="120000"/>
                        </a:lnSpc>
                      </a:pPr>
                      <a:r>
                        <a:rPr lang="en-US" sz="1500" b="1" cap="none" spc="0">
                          <a:solidFill>
                            <a:schemeClr val="tx1"/>
                          </a:solidFill>
                          <a:effectLst/>
                        </a:rPr>
                        <a:t>Camera function to take pictures to be added into diary / to-do list</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Users with poor memory can benefit from having photo evidence of what they did in the past to remind them of tasks.</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High</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158254415"/>
                  </a:ext>
                </a:extLst>
              </a:tr>
              <a:tr h="674833">
                <a:tc>
                  <a:txBody>
                    <a:bodyPr/>
                    <a:lstStyle/>
                    <a:p>
                      <a:pPr algn="just">
                        <a:lnSpc>
                          <a:spcPct val="120000"/>
                        </a:lnSpc>
                      </a:pPr>
                      <a:r>
                        <a:rPr lang="en-US" sz="1500" b="1" cap="none" spc="0">
                          <a:solidFill>
                            <a:schemeClr val="tx1"/>
                          </a:solidFill>
                          <a:effectLst/>
                        </a:rPr>
                        <a:t>Calendar view of events and tasks from to-do-list</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More user-friendly design to give a bird’s eye view of the future</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Medium</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44240143"/>
                  </a:ext>
                </a:extLst>
              </a:tr>
              <a:tr h="674833">
                <a:tc>
                  <a:txBody>
                    <a:bodyPr/>
                    <a:lstStyle/>
                    <a:p>
                      <a:pPr algn="just">
                        <a:lnSpc>
                          <a:spcPct val="120000"/>
                        </a:lnSpc>
                      </a:pPr>
                      <a:r>
                        <a:rPr lang="en-US" sz="1500" b="1" cap="none" spc="0">
                          <a:solidFill>
                            <a:schemeClr val="tx1"/>
                          </a:solidFill>
                          <a:effectLst/>
                        </a:rPr>
                        <a:t>Set mini-tasks and due dates within a task</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To split up a big project into smaller parts to be completed by a certain time period</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Medium</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950459610"/>
                  </a:ext>
                </a:extLst>
              </a:tr>
              <a:tr h="674833">
                <a:tc>
                  <a:txBody>
                    <a:bodyPr/>
                    <a:lstStyle/>
                    <a:p>
                      <a:pPr algn="just">
                        <a:lnSpc>
                          <a:spcPct val="120000"/>
                        </a:lnSpc>
                      </a:pPr>
                      <a:r>
                        <a:rPr lang="en-US" sz="1500" b="1" cap="none" spc="0">
                          <a:solidFill>
                            <a:schemeClr val="tx1"/>
                          </a:solidFill>
                          <a:effectLst/>
                        </a:rPr>
                        <a:t>Password protection (PIN / biometric fingerprint)</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Increases privacy and security of diary.</a:t>
                      </a:r>
                      <a:endParaRPr lang="en-SG" sz="1500" cap="none" spc="0">
                        <a:solidFill>
                          <a:schemeClr val="tx1"/>
                        </a:solidFill>
                        <a:effectLst/>
                      </a:endParaRPr>
                    </a:p>
                    <a:p>
                      <a:pPr algn="just">
                        <a:lnSpc>
                          <a:spcPct val="120000"/>
                        </a:lnSpc>
                      </a:pPr>
                      <a:r>
                        <a:rPr lang="en-US" sz="1500" cap="none" spc="0">
                          <a:solidFill>
                            <a:schemeClr val="tx1"/>
                          </a:solidFill>
                          <a:effectLst/>
                        </a:rPr>
                        <a:t>Can be turned on/off for certain pages of the diary.</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a:solidFill>
                            <a:schemeClr val="tx1"/>
                          </a:solidFill>
                          <a:effectLst/>
                        </a:rPr>
                        <a:t>Medium</a:t>
                      </a:r>
                      <a:endParaRPr lang="en-SG" sz="1500"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88365657"/>
                  </a:ext>
                </a:extLst>
              </a:tr>
              <a:tr h="674833">
                <a:tc>
                  <a:txBody>
                    <a:bodyPr/>
                    <a:lstStyle/>
                    <a:p>
                      <a:pPr algn="just">
                        <a:lnSpc>
                          <a:spcPct val="120000"/>
                        </a:lnSpc>
                      </a:pPr>
                      <a:r>
                        <a:rPr lang="en-US" sz="1500" b="1" cap="none" spc="0">
                          <a:solidFill>
                            <a:schemeClr val="tx1"/>
                          </a:solidFill>
                          <a:effectLst/>
                        </a:rPr>
                        <a:t>Timetable</a:t>
                      </a:r>
                      <a:endParaRPr lang="en-SG" sz="1500" b="1" cap="none" spc="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dirty="0">
                          <a:solidFill>
                            <a:schemeClr val="tx1"/>
                          </a:solidFill>
                          <a:effectLst/>
                        </a:rPr>
                        <a:t>To help students and working adults organize their time better</a:t>
                      </a:r>
                      <a:endParaRPr lang="en-SG" sz="1500" cap="none" spc="0" dirty="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a:lnSpc>
                          <a:spcPct val="120000"/>
                        </a:lnSpc>
                      </a:pPr>
                      <a:r>
                        <a:rPr lang="en-US" sz="1500" cap="none" spc="0" dirty="0">
                          <a:solidFill>
                            <a:schemeClr val="tx1"/>
                          </a:solidFill>
                          <a:effectLst/>
                        </a:rPr>
                        <a:t>Low</a:t>
                      </a:r>
                      <a:endParaRPr lang="en-SG" sz="1500" cap="none" spc="0" dirty="0">
                        <a:solidFill>
                          <a:schemeClr val="tx1"/>
                        </a:solidFill>
                        <a:effectLst/>
                        <a:latin typeface="Times New Roman" panose="02020603050405020304" pitchFamily="18" charset="0"/>
                        <a:ea typeface="Times New Roman" panose="02020603050405020304" pitchFamily="18" charset="0"/>
                      </a:endParaRPr>
                    </a:p>
                  </a:txBody>
                  <a:tcPr marL="55504" marR="55504" marT="112694"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640206270"/>
                  </a:ext>
                </a:extLst>
              </a:tr>
            </a:tbl>
          </a:graphicData>
        </a:graphic>
      </p:graphicFrame>
    </p:spTree>
    <p:extLst>
      <p:ext uri="{BB962C8B-B14F-4D97-AF65-F5344CB8AC3E}">
        <p14:creationId xmlns:p14="http://schemas.microsoft.com/office/powerpoint/2010/main" val="98620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1E77-EF02-49B3-9C86-2E89C42E8BB5}"/>
              </a:ext>
            </a:extLst>
          </p:cNvPr>
          <p:cNvSpPr>
            <a:spLocks noGrp="1"/>
          </p:cNvSpPr>
          <p:nvPr>
            <p:ph type="title"/>
          </p:nvPr>
        </p:nvSpPr>
        <p:spPr>
          <a:xfrm>
            <a:off x="838200" y="2501933"/>
            <a:ext cx="10515600" cy="1325563"/>
          </a:xfrm>
        </p:spPr>
        <p:txBody>
          <a:bodyPr/>
          <a:lstStyle/>
          <a:p>
            <a:r>
              <a:rPr lang="en-US" dirty="0"/>
              <a:t>How many of those did I implement?</a:t>
            </a:r>
            <a:endParaRPr lang="en-SG" dirty="0"/>
          </a:p>
        </p:txBody>
      </p:sp>
      <p:pic>
        <p:nvPicPr>
          <p:cNvPr id="6146" name="Picture 2" descr="Zero Number Text For Title Or Headline. In Fancy Fun Style Stock Photo,  Picture And Royalty Free Image. Image 78172689.">
            <a:extLst>
              <a:ext uri="{FF2B5EF4-FFF2-40B4-BE49-F238E27FC236}">
                <a16:creationId xmlns:a16="http://schemas.microsoft.com/office/drawing/2014/main" id="{56841B0C-4816-4FB0-8A38-3D8B16B4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291" y="943488"/>
            <a:ext cx="5885832" cy="497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2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2AED8-D01B-4474-A181-17FF3354159C}"/>
              </a:ext>
            </a:extLst>
          </p:cNvPr>
          <p:cNvSpPr>
            <a:spLocks noGrp="1"/>
          </p:cNvSpPr>
          <p:nvPr>
            <p:ph type="title"/>
          </p:nvPr>
        </p:nvSpPr>
        <p:spPr/>
        <p:txBody>
          <a:bodyPr/>
          <a:lstStyle/>
          <a:p>
            <a:r>
              <a:rPr lang="en-US" dirty="0"/>
              <a:t>modifications were made to the features</a:t>
            </a:r>
            <a:endParaRPr lang="en-SG" dirty="0"/>
          </a:p>
        </p:txBody>
      </p:sp>
      <p:sp>
        <p:nvSpPr>
          <p:cNvPr id="3" name="Content Placeholder 2">
            <a:extLst>
              <a:ext uri="{FF2B5EF4-FFF2-40B4-BE49-F238E27FC236}">
                <a16:creationId xmlns:a16="http://schemas.microsoft.com/office/drawing/2014/main" id="{6B82F15C-17F0-4514-A06F-EF331F1AF50B}"/>
              </a:ext>
            </a:extLst>
          </p:cNvPr>
          <p:cNvSpPr>
            <a:spLocks noGrp="1"/>
          </p:cNvSpPr>
          <p:nvPr>
            <p:ph idx="1"/>
          </p:nvPr>
        </p:nvSpPr>
        <p:spPr/>
        <p:txBody>
          <a:bodyPr/>
          <a:lstStyle/>
          <a:p>
            <a:r>
              <a:rPr lang="en-US" dirty="0"/>
              <a:t>tags</a:t>
            </a:r>
          </a:p>
          <a:p>
            <a:pPr lvl="1"/>
            <a:r>
              <a:rPr lang="en-US" dirty="0"/>
              <a:t>become customizable tags to add their own priority tags to be used.</a:t>
            </a:r>
          </a:p>
          <a:p>
            <a:pPr lvl="1"/>
            <a:r>
              <a:rPr lang="en-US" dirty="0"/>
              <a:t>color gradient of days until due date to show how urgent the task is.</a:t>
            </a:r>
          </a:p>
          <a:p>
            <a:r>
              <a:rPr lang="en-US" dirty="0"/>
              <a:t>camera function</a:t>
            </a:r>
          </a:p>
          <a:p>
            <a:pPr lvl="1"/>
            <a:r>
              <a:rPr lang="en-US" dirty="0"/>
              <a:t>modified to be mood indicator of the day because memory is closely linked to emotion, by seeing the emotion can remember better about the day</a:t>
            </a:r>
          </a:p>
          <a:p>
            <a:pPr lvl="1"/>
            <a:r>
              <a:rPr lang="en-US" dirty="0"/>
              <a:t>can be added as a feature in the future</a:t>
            </a:r>
          </a:p>
          <a:p>
            <a:r>
              <a:rPr lang="en-US" dirty="0"/>
              <a:t>recurring tasks</a:t>
            </a:r>
          </a:p>
          <a:p>
            <a:pPr lvl="1"/>
            <a:r>
              <a:rPr lang="en-US" dirty="0"/>
              <a:t>I have no excuses :P</a:t>
            </a:r>
          </a:p>
          <a:p>
            <a:pPr lvl="1"/>
            <a:endParaRPr lang="en-US" dirty="0"/>
          </a:p>
        </p:txBody>
      </p:sp>
    </p:spTree>
    <p:extLst>
      <p:ext uri="{BB962C8B-B14F-4D97-AF65-F5344CB8AC3E}">
        <p14:creationId xmlns:p14="http://schemas.microsoft.com/office/powerpoint/2010/main" val="216487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394560-ECCC-4C81-AC6B-1264D28DE39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high-fi</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prototype</a:t>
            </a:r>
            <a:br>
              <a:rPr lang="en-US" sz="4000" kern="1200" dirty="0">
                <a:solidFill>
                  <a:srgbClr val="FFFFFF"/>
                </a:solidFill>
                <a:latin typeface="+mj-lt"/>
                <a:ea typeface="+mj-ea"/>
                <a:cs typeface="+mj-cs"/>
              </a:rPr>
            </a:br>
            <a:br>
              <a:rPr lang="en-US" sz="4000" kern="1200" dirty="0">
                <a:solidFill>
                  <a:srgbClr val="FFFFFF"/>
                </a:solidFill>
                <a:latin typeface="+mj-lt"/>
                <a:ea typeface="+mj-ea"/>
                <a:cs typeface="+mj-cs"/>
              </a:rPr>
            </a:br>
            <a:r>
              <a:rPr lang="en-US" sz="2800" kern="1200" dirty="0">
                <a:solidFill>
                  <a:srgbClr val="FFFFFF"/>
                </a:solidFill>
                <a:latin typeface="+mj-lt"/>
                <a:ea typeface="+mj-ea"/>
                <a:cs typeface="+mj-cs"/>
              </a:rPr>
              <a:t>made in </a:t>
            </a:r>
            <a:r>
              <a:rPr lang="en-US" sz="2800" dirty="0">
                <a:solidFill>
                  <a:srgbClr val="FFFFFF"/>
                </a:solidFill>
              </a:rPr>
              <a:t>I</a:t>
            </a:r>
            <a:r>
              <a:rPr lang="en-US" sz="2800" kern="1200" dirty="0">
                <a:solidFill>
                  <a:srgbClr val="FFFFFF"/>
                </a:solidFill>
                <a:latin typeface="+mj-lt"/>
                <a:ea typeface="+mj-ea"/>
                <a:cs typeface="+mj-cs"/>
              </a:rPr>
              <a:t>nkscape</a:t>
            </a:r>
            <a:br>
              <a:rPr lang="en-US" sz="2800" kern="1200" dirty="0">
                <a:solidFill>
                  <a:srgbClr val="FFFFFF"/>
                </a:solidFill>
                <a:latin typeface="+mj-lt"/>
                <a:ea typeface="+mj-ea"/>
                <a:cs typeface="+mj-cs"/>
              </a:rPr>
            </a:br>
            <a:r>
              <a:rPr lang="en-US" sz="1400" kern="1200" dirty="0">
                <a:solidFill>
                  <a:srgbClr val="FFFFFF"/>
                </a:solidFill>
                <a:latin typeface="+mj-lt"/>
                <a:ea typeface="+mj-ea"/>
                <a:cs typeface="+mj-cs"/>
              </a:rPr>
              <a:t>never again</a:t>
            </a:r>
            <a:endParaRPr lang="en-US" sz="40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A0963B8E-EBD4-4FD4-AC77-40BB005509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2428" y="872892"/>
            <a:ext cx="7225748" cy="5112216"/>
          </a:xfrm>
          <a:prstGeom prst="rect">
            <a:avLst/>
          </a:prstGeom>
        </p:spPr>
      </p:pic>
    </p:spTree>
    <p:extLst>
      <p:ext uri="{BB962C8B-B14F-4D97-AF65-F5344CB8AC3E}">
        <p14:creationId xmlns:p14="http://schemas.microsoft.com/office/powerpoint/2010/main" val="92847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8264-BC00-4349-BEFB-E063B83D01F8}"/>
              </a:ext>
            </a:extLst>
          </p:cNvPr>
          <p:cNvSpPr>
            <a:spLocks noGrp="1"/>
          </p:cNvSpPr>
          <p:nvPr>
            <p:ph type="title"/>
          </p:nvPr>
        </p:nvSpPr>
        <p:spPr>
          <a:xfrm>
            <a:off x="3237138" y="4352805"/>
            <a:ext cx="5717722" cy="1325563"/>
          </a:xfrm>
        </p:spPr>
        <p:txBody>
          <a:bodyPr/>
          <a:lstStyle/>
          <a:p>
            <a:pPr algn="ctr"/>
            <a:r>
              <a:rPr lang="en-US" dirty="0">
                <a:solidFill>
                  <a:schemeClr val="bg1">
                    <a:lumMod val="95000"/>
                  </a:schemeClr>
                </a:solidFill>
                <a:latin typeface="Nunito" pitchFamily="2" charset="0"/>
              </a:rPr>
              <a:t>n o t e d</a:t>
            </a:r>
            <a:endParaRPr lang="en-SG" dirty="0">
              <a:solidFill>
                <a:schemeClr val="bg1">
                  <a:lumMod val="95000"/>
                </a:schemeClr>
              </a:solidFill>
              <a:latin typeface="Nunito" pitchFamily="2" charset="0"/>
            </a:endParaRPr>
          </a:p>
        </p:txBody>
      </p:sp>
      <p:pic>
        <p:nvPicPr>
          <p:cNvPr id="4" name="Picture 3" descr="Icon&#10;&#10;Description automatically generated">
            <a:extLst>
              <a:ext uri="{FF2B5EF4-FFF2-40B4-BE49-F238E27FC236}">
                <a16:creationId xmlns:a16="http://schemas.microsoft.com/office/drawing/2014/main" id="{D6B15D5E-32E9-4453-861F-22190BB33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1282430"/>
            <a:ext cx="3217333" cy="3217333"/>
          </a:xfrm>
          <a:prstGeom prst="rect">
            <a:avLst/>
          </a:prstGeom>
        </p:spPr>
      </p:pic>
    </p:spTree>
    <p:extLst>
      <p:ext uri="{BB962C8B-B14F-4D97-AF65-F5344CB8AC3E}">
        <p14:creationId xmlns:p14="http://schemas.microsoft.com/office/powerpoint/2010/main" val="111436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250"/>
                                        <p:tgtEl>
                                          <p:spTgt spid="2"/>
                                        </p:tgtEl>
                                      </p:cBhvr>
                                    </p:animEffect>
                                    <p:anim calcmode="lin" valueType="num">
                                      <p:cBhvr>
                                        <p:cTn id="13" dur="1250" fill="hold"/>
                                        <p:tgtEl>
                                          <p:spTgt spid="2"/>
                                        </p:tgtEl>
                                        <p:attrNameLst>
                                          <p:attrName>ppt_x</p:attrName>
                                        </p:attrNameLst>
                                      </p:cBhvr>
                                      <p:tavLst>
                                        <p:tav tm="0">
                                          <p:val>
                                            <p:strVal val="#ppt_x"/>
                                          </p:val>
                                        </p:tav>
                                        <p:tav tm="100000">
                                          <p:val>
                                            <p:strVal val="#ppt_x"/>
                                          </p:val>
                                        </p:tav>
                                      </p:tavLst>
                                    </p:anim>
                                    <p:anim calcmode="lin" valueType="num">
                                      <p:cBhvr>
                                        <p:cTn id="14" dur="1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9E58-B10B-49E5-BAAC-302DF6941DE2}"/>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6600">
                <a:solidFill>
                  <a:schemeClr val="tx1"/>
                </a:solidFill>
              </a:rPr>
              <a:t>actual app</a:t>
            </a:r>
            <a:endParaRPr lang="en-US" sz="6600" dirty="0">
              <a:solidFill>
                <a:schemeClr val="tx1"/>
              </a:solidFill>
            </a:endParaRPr>
          </a:p>
        </p:txBody>
      </p:sp>
      <p:pic>
        <p:nvPicPr>
          <p:cNvPr id="4" name="Picture 3" descr="Logo&#10;&#10;Description automatically generated">
            <a:extLst>
              <a:ext uri="{FF2B5EF4-FFF2-40B4-BE49-F238E27FC236}">
                <a16:creationId xmlns:a16="http://schemas.microsoft.com/office/drawing/2014/main" id="{3E914B20-447A-44C3-A453-9576963C47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165" r="-1" b="19528"/>
          <a:stretch/>
        </p:blipFill>
        <p:spPr bwMode="auto">
          <a:xfrm>
            <a:off x="1" y="10"/>
            <a:ext cx="4654296" cy="6857990"/>
          </a:xfrm>
          <a:prstGeom prst="rect">
            <a:avLst/>
          </a:prstGeom>
          <a:noFill/>
        </p:spPr>
      </p:pic>
    </p:spTree>
    <p:extLst>
      <p:ext uri="{BB962C8B-B14F-4D97-AF65-F5344CB8AC3E}">
        <p14:creationId xmlns:p14="http://schemas.microsoft.com/office/powerpoint/2010/main" val="260223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C1C093-5373-4A01-B0B7-336ADD0F1CA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logo (made in svg (original))</a:t>
            </a:r>
          </a:p>
        </p:txBody>
      </p:sp>
      <p:pic>
        <p:nvPicPr>
          <p:cNvPr id="6" name="Content Placeholder 5" descr="Icon&#10;&#10;Description automatically generated">
            <a:extLst>
              <a:ext uri="{FF2B5EF4-FFF2-40B4-BE49-F238E27FC236}">
                <a16:creationId xmlns:a16="http://schemas.microsoft.com/office/drawing/2014/main" id="{A757BBD3-A48E-46E6-8DC2-36B4138F29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27669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ppt_x</p:attrName>
                                        </p:attrNameLst>
                                      </p:cBhvr>
                                      <p:tavLst>
                                        <p:tav tm="0">
                                          <p:val>
                                            <p:strVal val="#ppt_x"/>
                                          </p:val>
                                        </p:tav>
                                        <p:tav tm="100000">
                                          <p:val>
                                            <p:strVal val="#ppt_x"/>
                                          </p:val>
                                        </p:tav>
                                      </p:tavLst>
                                    </p:anim>
                                    <p:anim calcmode="lin" valueType="num">
                                      <p:cBhvr>
                                        <p:cTn id="9"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9E58-B10B-49E5-BAAC-302DF6941DE2}"/>
              </a:ext>
            </a:extLst>
          </p:cNvPr>
          <p:cNvSpPr>
            <a:spLocks noGrp="1"/>
          </p:cNvSpPr>
          <p:nvPr>
            <p:ph type="title"/>
          </p:nvPr>
        </p:nvSpPr>
        <p:spPr/>
        <p:txBody>
          <a:bodyPr/>
          <a:lstStyle/>
          <a:p>
            <a:r>
              <a:rPr lang="en-US" dirty="0"/>
              <a:t>onboarding</a:t>
            </a:r>
            <a:endParaRPr lang="en-SG" dirty="0"/>
          </a:p>
        </p:txBody>
      </p:sp>
      <p:pic>
        <p:nvPicPr>
          <p:cNvPr id="5" name="Picture 4" descr="A picture containing logo&#10;&#10;Description automatically generated">
            <a:extLst>
              <a:ext uri="{FF2B5EF4-FFF2-40B4-BE49-F238E27FC236}">
                <a16:creationId xmlns:a16="http://schemas.microsoft.com/office/drawing/2014/main" id="{9056FAFF-3142-4AD5-AE4F-A55398CA4C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709" y="1825807"/>
            <a:ext cx="1852521" cy="4119092"/>
          </a:xfrm>
          <a:prstGeom prst="rect">
            <a:avLst/>
          </a:prstGeom>
          <a:noFill/>
          <a:ln>
            <a:noFill/>
          </a:ln>
        </p:spPr>
      </p:pic>
      <p:pic>
        <p:nvPicPr>
          <p:cNvPr id="6" name="Picture 5" descr="A picture containing icon&#10;&#10;Description automatically generated">
            <a:extLst>
              <a:ext uri="{FF2B5EF4-FFF2-40B4-BE49-F238E27FC236}">
                <a16:creationId xmlns:a16="http://schemas.microsoft.com/office/drawing/2014/main" id="{DF31C37B-56E7-412F-81B2-44B7511896F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9830" y="1825807"/>
            <a:ext cx="1852439" cy="4119092"/>
          </a:xfrm>
          <a:prstGeom prst="rect">
            <a:avLst/>
          </a:prstGeom>
          <a:noFill/>
          <a:ln>
            <a:noFill/>
          </a:ln>
        </p:spPr>
      </p:pic>
      <p:pic>
        <p:nvPicPr>
          <p:cNvPr id="7" name="Picture 6" descr="A picture containing icon&#10;&#10;Description automatically generated">
            <a:extLst>
              <a:ext uri="{FF2B5EF4-FFF2-40B4-BE49-F238E27FC236}">
                <a16:creationId xmlns:a16="http://schemas.microsoft.com/office/drawing/2014/main" id="{6270F384-6104-4CEE-B5C9-A37D25EBE29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269" y="1825807"/>
            <a:ext cx="1852170" cy="4119093"/>
          </a:xfrm>
          <a:prstGeom prst="rect">
            <a:avLst/>
          </a:prstGeom>
          <a:noFill/>
          <a:ln>
            <a:noFill/>
          </a:ln>
        </p:spPr>
      </p:pic>
      <p:pic>
        <p:nvPicPr>
          <p:cNvPr id="8" name="Picture 7" descr="A picture containing logo&#10;&#10;Description automatically generated">
            <a:extLst>
              <a:ext uri="{FF2B5EF4-FFF2-40B4-BE49-F238E27FC236}">
                <a16:creationId xmlns:a16="http://schemas.microsoft.com/office/drawing/2014/main" id="{09FCDFCC-4FE3-4DA9-9CAF-1767D772115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1623" y="1825806"/>
            <a:ext cx="1852894" cy="4119093"/>
          </a:xfrm>
          <a:prstGeom prst="rect">
            <a:avLst/>
          </a:prstGeom>
          <a:noFill/>
          <a:ln>
            <a:noFill/>
          </a:ln>
        </p:spPr>
      </p:pic>
      <p:pic>
        <p:nvPicPr>
          <p:cNvPr id="9" name="Picture 8" descr="A picture containing icon&#10;&#10;Description automatically generated">
            <a:extLst>
              <a:ext uri="{FF2B5EF4-FFF2-40B4-BE49-F238E27FC236}">
                <a16:creationId xmlns:a16="http://schemas.microsoft.com/office/drawing/2014/main" id="{EF3476CA-C884-4F40-9D7E-39A69714499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7308" y="1828733"/>
            <a:ext cx="1852170" cy="4116166"/>
          </a:xfrm>
          <a:prstGeom prst="rect">
            <a:avLst/>
          </a:prstGeom>
          <a:noFill/>
          <a:ln>
            <a:noFill/>
          </a:ln>
        </p:spPr>
      </p:pic>
      <p:pic>
        <p:nvPicPr>
          <p:cNvPr id="10" name="Picture 9" descr="A picture containing graphical user interface&#10;&#10;Description automatically generated">
            <a:extLst>
              <a:ext uri="{FF2B5EF4-FFF2-40B4-BE49-F238E27FC236}">
                <a16:creationId xmlns:a16="http://schemas.microsoft.com/office/drawing/2014/main" id="{88F5433F-5F0B-4908-9836-54F1A021B9C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3793" y="1825805"/>
            <a:ext cx="1853315" cy="4119094"/>
          </a:xfrm>
          <a:prstGeom prst="rect">
            <a:avLst/>
          </a:prstGeom>
          <a:noFill/>
          <a:ln>
            <a:noFill/>
          </a:ln>
        </p:spPr>
      </p:pic>
    </p:spTree>
    <p:extLst>
      <p:ext uri="{BB962C8B-B14F-4D97-AF65-F5344CB8AC3E}">
        <p14:creationId xmlns:p14="http://schemas.microsoft.com/office/powerpoint/2010/main" val="31321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4C6225B-DA0F-4E8E-9AC3-E001F38183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615" r="2" b="13793"/>
          <a:stretch/>
        </p:blipFill>
        <p:spPr bwMode="auto">
          <a:xfrm>
            <a:off x="8161519" y="-8902"/>
            <a:ext cx="4039673" cy="6875812"/>
          </a:xfrm>
          <a:prstGeom prst="rect">
            <a:avLst/>
          </a:prstGeom>
          <a:noFill/>
        </p:spPr>
      </p:pic>
      <p:sp>
        <p:nvSpPr>
          <p:cNvPr id="16" name="Freeform: Shape 15">
            <a:extLst>
              <a:ext uri="{FF2B5EF4-FFF2-40B4-BE49-F238E27FC236}">
                <a16:creationId xmlns:a16="http://schemas.microsoft.com/office/drawing/2014/main" id="{32FD26B0-16CE-4AD4-9CE4-A63EBF330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091747C-AC8E-4825-B5B9-F47012F7AF71}"/>
              </a:ext>
            </a:extLst>
          </p:cNvPr>
          <p:cNvSpPr>
            <a:spLocks noGrp="1"/>
          </p:cNvSpPr>
          <p:nvPr>
            <p:ph type="title"/>
          </p:nvPr>
        </p:nvSpPr>
        <p:spPr>
          <a:xfrm>
            <a:off x="553792" y="2945176"/>
            <a:ext cx="2984937" cy="2757975"/>
          </a:xfrm>
        </p:spPr>
        <p:txBody>
          <a:bodyPr vert="horz" lIns="91440" tIns="45720" rIns="91440" bIns="45720" rtlCol="0" anchor="t">
            <a:normAutofit/>
          </a:bodyPr>
          <a:lstStyle/>
          <a:p>
            <a:pPr algn="r"/>
            <a:r>
              <a:rPr lang="en-US" sz="4000" kern="1200">
                <a:solidFill>
                  <a:srgbClr val="FFFFFF"/>
                </a:solidFill>
                <a:latin typeface="+mj-lt"/>
                <a:ea typeface="+mj-ea"/>
                <a:cs typeface="+mj-cs"/>
              </a:rPr>
              <a:t>sign in </a:t>
            </a:r>
          </a:p>
        </p:txBody>
      </p:sp>
      <p:pic>
        <p:nvPicPr>
          <p:cNvPr id="4" name="Picture 3" descr="A picture containing graphical user interface&#10;&#10;Description automatically generated">
            <a:extLst>
              <a:ext uri="{FF2B5EF4-FFF2-40B4-BE49-F238E27FC236}">
                <a16:creationId xmlns:a16="http://schemas.microsoft.com/office/drawing/2014/main" id="{5C3A6AFE-B15F-4EC1-98BC-65EC811A0A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747" b="8221"/>
          <a:stretch/>
        </p:blipFill>
        <p:spPr bwMode="auto">
          <a:xfrm>
            <a:off x="4038603" y="-9236"/>
            <a:ext cx="4123986" cy="6876146"/>
          </a:xfrm>
          <a:prstGeom prst="rect">
            <a:avLst/>
          </a:prstGeom>
          <a:noFill/>
        </p:spPr>
      </p:pic>
    </p:spTree>
    <p:extLst>
      <p:ext uri="{BB962C8B-B14F-4D97-AF65-F5344CB8AC3E}">
        <p14:creationId xmlns:p14="http://schemas.microsoft.com/office/powerpoint/2010/main" val="25945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with medium confidence">
            <a:extLst>
              <a:ext uri="{FF2B5EF4-FFF2-40B4-BE49-F238E27FC236}">
                <a16:creationId xmlns:a16="http://schemas.microsoft.com/office/drawing/2014/main" id="{CE33CEFE-57BC-4170-A15C-AF6A4FD522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903" y="231005"/>
            <a:ext cx="2878194" cy="6397453"/>
          </a:xfrm>
          <a:prstGeom prst="rect">
            <a:avLst/>
          </a:prstGeom>
          <a:noFill/>
          <a:ln>
            <a:noFill/>
          </a:ln>
        </p:spPr>
      </p:pic>
      <p:pic>
        <p:nvPicPr>
          <p:cNvPr id="5" name="Picture 4" descr="Graphical user interface, text, application, chat or text message&#10;&#10;Description automatically generated">
            <a:extLst>
              <a:ext uri="{FF2B5EF4-FFF2-40B4-BE49-F238E27FC236}">
                <a16:creationId xmlns:a16="http://schemas.microsoft.com/office/drawing/2014/main" id="{D3D43028-58C9-4522-97A4-63AA29CBB86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1065" y="230587"/>
            <a:ext cx="2878194" cy="6396826"/>
          </a:xfrm>
          <a:prstGeom prst="rect">
            <a:avLst/>
          </a:prstGeom>
          <a:noFill/>
          <a:ln>
            <a:noFill/>
          </a:ln>
        </p:spPr>
      </p:pic>
      <p:pic>
        <p:nvPicPr>
          <p:cNvPr id="7" name="Picture 6" descr="A screenshot of a phone&#10;&#10;Description automatically generated with medium confidence">
            <a:extLst>
              <a:ext uri="{FF2B5EF4-FFF2-40B4-BE49-F238E27FC236}">
                <a16:creationId xmlns:a16="http://schemas.microsoft.com/office/drawing/2014/main" id="{A95206C6-6641-48C6-911D-D1ACCA2A6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741" y="231005"/>
            <a:ext cx="2878194" cy="6395987"/>
          </a:xfrm>
          <a:prstGeom prst="rect">
            <a:avLst/>
          </a:prstGeom>
        </p:spPr>
      </p:pic>
    </p:spTree>
    <p:extLst>
      <p:ext uri="{BB962C8B-B14F-4D97-AF65-F5344CB8AC3E}">
        <p14:creationId xmlns:p14="http://schemas.microsoft.com/office/powerpoint/2010/main" val="297913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3C7C5210-8993-4FCA-B193-F2A6B1F80B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885" y="371899"/>
            <a:ext cx="2749082" cy="6112056"/>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6965CA81-7F71-46EF-8C66-5174E61CE8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1951" y="369753"/>
            <a:ext cx="2749319" cy="6114202"/>
          </a:xfrm>
          <a:prstGeom prst="rect">
            <a:avLst/>
          </a:prstGeom>
          <a:noFill/>
          <a:ln>
            <a:noFill/>
          </a:ln>
        </p:spPr>
      </p:pic>
      <p:pic>
        <p:nvPicPr>
          <p:cNvPr id="9" name="Picture 8" descr="Text&#10;&#10;Description automatically generated">
            <a:extLst>
              <a:ext uri="{FF2B5EF4-FFF2-40B4-BE49-F238E27FC236}">
                <a16:creationId xmlns:a16="http://schemas.microsoft.com/office/drawing/2014/main" id="{D0A6153D-2CF3-47B3-8318-5478C912B41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918" y="371899"/>
            <a:ext cx="2749082" cy="6114202"/>
          </a:xfrm>
          <a:prstGeom prst="rect">
            <a:avLst/>
          </a:prstGeom>
          <a:noFill/>
          <a:ln>
            <a:noFill/>
          </a:ln>
        </p:spPr>
      </p:pic>
      <p:pic>
        <p:nvPicPr>
          <p:cNvPr id="10" name="Picture 9" descr="A screenshot of a phone&#10;&#10;Description automatically generated with medium confidence">
            <a:extLst>
              <a:ext uri="{FF2B5EF4-FFF2-40B4-BE49-F238E27FC236}">
                <a16:creationId xmlns:a16="http://schemas.microsoft.com/office/drawing/2014/main" id="{5ABA01C5-7C01-4B0E-A7C3-13611906465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6984" y="369753"/>
            <a:ext cx="2749082" cy="6109655"/>
          </a:xfrm>
          <a:prstGeom prst="rect">
            <a:avLst/>
          </a:prstGeom>
          <a:noFill/>
          <a:ln>
            <a:noFill/>
          </a:ln>
        </p:spPr>
      </p:pic>
    </p:spTree>
    <p:extLst>
      <p:ext uri="{BB962C8B-B14F-4D97-AF65-F5344CB8AC3E}">
        <p14:creationId xmlns:p14="http://schemas.microsoft.com/office/powerpoint/2010/main" val="116142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with low confidence">
            <a:extLst>
              <a:ext uri="{FF2B5EF4-FFF2-40B4-BE49-F238E27FC236}">
                <a16:creationId xmlns:a16="http://schemas.microsoft.com/office/drawing/2014/main" id="{FA962250-71CF-463F-A855-D7AC23B52D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71" y="264171"/>
            <a:ext cx="2891389" cy="6427595"/>
          </a:xfrm>
          <a:prstGeom prst="rect">
            <a:avLst/>
          </a:prstGeom>
          <a:noFill/>
          <a:ln>
            <a:noFill/>
          </a:ln>
        </p:spPr>
      </p:pic>
      <p:pic>
        <p:nvPicPr>
          <p:cNvPr id="5" name="Picture 4" descr="A screenshot of a cell phone&#10;&#10;Description automatically generated with medium confidence">
            <a:extLst>
              <a:ext uri="{FF2B5EF4-FFF2-40B4-BE49-F238E27FC236}">
                <a16:creationId xmlns:a16="http://schemas.microsoft.com/office/drawing/2014/main" id="{9C7662C5-D10E-4B25-BB1C-FD1467D5A08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397" y="264171"/>
            <a:ext cx="2890483" cy="6424926"/>
          </a:xfrm>
          <a:prstGeom prst="rect">
            <a:avLst/>
          </a:prstGeom>
          <a:noFill/>
          <a:ln>
            <a:noFill/>
          </a:ln>
        </p:spPr>
      </p:pic>
      <p:pic>
        <p:nvPicPr>
          <p:cNvPr id="6" name="Picture 5" descr="Graphical user interface&#10;&#10;Description automatically generated">
            <a:extLst>
              <a:ext uri="{FF2B5EF4-FFF2-40B4-BE49-F238E27FC236}">
                <a16:creationId xmlns:a16="http://schemas.microsoft.com/office/drawing/2014/main" id="{517E3212-B38B-4E3F-B4E5-52952E7255A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872" y="264171"/>
            <a:ext cx="2889302" cy="6424926"/>
          </a:xfrm>
          <a:prstGeom prst="rect">
            <a:avLst/>
          </a:prstGeom>
          <a:noFill/>
          <a:ln>
            <a:noFill/>
          </a:ln>
        </p:spPr>
      </p:pic>
      <p:pic>
        <p:nvPicPr>
          <p:cNvPr id="8" name="Picture 7" descr="Graphical user interface&#10;&#10;Description automatically generated with low confidence">
            <a:extLst>
              <a:ext uri="{FF2B5EF4-FFF2-40B4-BE49-F238E27FC236}">
                <a16:creationId xmlns:a16="http://schemas.microsoft.com/office/drawing/2014/main" id="{0FA03868-52AF-449C-8A8E-38C695038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7987" y="261502"/>
            <a:ext cx="2892418" cy="6427595"/>
          </a:xfrm>
          <a:prstGeom prst="rect">
            <a:avLst/>
          </a:prstGeom>
        </p:spPr>
      </p:pic>
    </p:spTree>
    <p:extLst>
      <p:ext uri="{BB962C8B-B14F-4D97-AF65-F5344CB8AC3E}">
        <p14:creationId xmlns:p14="http://schemas.microsoft.com/office/powerpoint/2010/main" val="930085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C743E9FD-D379-4813-A05D-B1EEEB6E52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34" y="283447"/>
            <a:ext cx="2831148" cy="6293122"/>
          </a:xfrm>
          <a:prstGeom prst="rect">
            <a:avLst/>
          </a:prstGeom>
          <a:noFill/>
          <a:ln>
            <a:noFill/>
          </a:ln>
        </p:spPr>
      </p:pic>
      <p:pic>
        <p:nvPicPr>
          <p:cNvPr id="5" name="Picture 4" descr="Graphical user interface, text, application, chat or text message&#10;&#10;Description automatically generated">
            <a:extLst>
              <a:ext uri="{FF2B5EF4-FFF2-40B4-BE49-F238E27FC236}">
                <a16:creationId xmlns:a16="http://schemas.microsoft.com/office/drawing/2014/main" id="{4615E36D-0179-45B4-B2A0-2D5EEEBBA4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0214" y="282439"/>
            <a:ext cx="2831152" cy="6293121"/>
          </a:xfrm>
          <a:prstGeom prst="rect">
            <a:avLst/>
          </a:prstGeom>
          <a:noFill/>
          <a:ln>
            <a:noFill/>
          </a:ln>
        </p:spPr>
      </p:pic>
      <p:pic>
        <p:nvPicPr>
          <p:cNvPr id="8" name="Picture 7" descr="Graphical user interface, application&#10;&#10;Description automatically generated">
            <a:extLst>
              <a:ext uri="{FF2B5EF4-FFF2-40B4-BE49-F238E27FC236}">
                <a16:creationId xmlns:a16="http://schemas.microsoft.com/office/drawing/2014/main" id="{74AEEF35-66D1-4500-8FD0-D4A1018CF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778" y="281431"/>
            <a:ext cx="2831905" cy="6293122"/>
          </a:xfrm>
          <a:prstGeom prst="rect">
            <a:avLst/>
          </a:prstGeom>
        </p:spPr>
      </p:pic>
      <p:pic>
        <p:nvPicPr>
          <p:cNvPr id="10" name="Picture 9" descr="A screenshot of a computer screen&#10;&#10;Description automatically generated with medium confidence">
            <a:extLst>
              <a:ext uri="{FF2B5EF4-FFF2-40B4-BE49-F238E27FC236}">
                <a16:creationId xmlns:a16="http://schemas.microsoft.com/office/drawing/2014/main" id="{1220962A-5A28-4946-8524-9D0DD8146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1680" y="281430"/>
            <a:ext cx="2831905" cy="6293123"/>
          </a:xfrm>
          <a:prstGeom prst="rect">
            <a:avLst/>
          </a:prstGeom>
        </p:spPr>
      </p:pic>
    </p:spTree>
    <p:extLst>
      <p:ext uri="{BB962C8B-B14F-4D97-AF65-F5344CB8AC3E}">
        <p14:creationId xmlns:p14="http://schemas.microsoft.com/office/powerpoint/2010/main" val="535699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with low confidence">
            <a:extLst>
              <a:ext uri="{FF2B5EF4-FFF2-40B4-BE49-F238E27FC236}">
                <a16:creationId xmlns:a16="http://schemas.microsoft.com/office/drawing/2014/main" id="{916EF0D0-080E-4462-A5AC-7F4CD63884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53" y="227981"/>
            <a:ext cx="2879832" cy="6402035"/>
          </a:xfrm>
          <a:prstGeom prst="rect">
            <a:avLst/>
          </a:prstGeom>
          <a:noFill/>
          <a:ln>
            <a:noFill/>
          </a:ln>
        </p:spPr>
      </p:pic>
      <p:pic>
        <p:nvPicPr>
          <p:cNvPr id="5" name="Picture 4" descr="A screenshot of a cell phone&#10;&#10;Description automatically generated with medium confidence">
            <a:extLst>
              <a:ext uri="{FF2B5EF4-FFF2-40B4-BE49-F238E27FC236}">
                <a16:creationId xmlns:a16="http://schemas.microsoft.com/office/drawing/2014/main" id="{574A425C-1D36-4119-8CC0-8E918704482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2932" y="227982"/>
            <a:ext cx="2879982" cy="6402035"/>
          </a:xfrm>
          <a:prstGeom prst="rect">
            <a:avLst/>
          </a:prstGeom>
          <a:noFill/>
          <a:ln>
            <a:noFill/>
          </a:ln>
        </p:spPr>
      </p:pic>
      <p:pic>
        <p:nvPicPr>
          <p:cNvPr id="12" name="Picture 11" descr="Graphical user interface, application&#10;&#10;Description automatically generated">
            <a:extLst>
              <a:ext uri="{FF2B5EF4-FFF2-40B4-BE49-F238E27FC236}">
                <a16:creationId xmlns:a16="http://schemas.microsoft.com/office/drawing/2014/main" id="{968D2C65-894E-4F4E-963B-499DB86BD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7980"/>
            <a:ext cx="2880916" cy="6402036"/>
          </a:xfrm>
          <a:prstGeom prst="rect">
            <a:avLst/>
          </a:prstGeom>
        </p:spPr>
      </p:pic>
      <p:pic>
        <p:nvPicPr>
          <p:cNvPr id="14" name="Picture 13" descr="A screenshot of a phone&#10;&#10;Description automatically generated with medium confidence">
            <a:extLst>
              <a:ext uri="{FF2B5EF4-FFF2-40B4-BE49-F238E27FC236}">
                <a16:creationId xmlns:a16="http://schemas.microsoft.com/office/drawing/2014/main" id="{5E8014C8-DA0E-4789-8376-028B2F563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0002" y="227980"/>
            <a:ext cx="2880917" cy="6402037"/>
          </a:xfrm>
          <a:prstGeom prst="rect">
            <a:avLst/>
          </a:prstGeom>
        </p:spPr>
      </p:pic>
    </p:spTree>
    <p:extLst>
      <p:ext uri="{BB962C8B-B14F-4D97-AF65-F5344CB8AC3E}">
        <p14:creationId xmlns:p14="http://schemas.microsoft.com/office/powerpoint/2010/main" val="4285808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alculator&#10;&#10;Description automatically generated with medium confidence">
            <a:extLst>
              <a:ext uri="{FF2B5EF4-FFF2-40B4-BE49-F238E27FC236}">
                <a16:creationId xmlns:a16="http://schemas.microsoft.com/office/drawing/2014/main" id="{DB917A72-878C-4704-89C8-8DFDA6F437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2135" y="221004"/>
            <a:ext cx="2885365" cy="6415704"/>
          </a:xfrm>
          <a:prstGeom prst="rect">
            <a:avLst/>
          </a:prstGeom>
          <a:noFill/>
          <a:ln>
            <a:noFill/>
          </a:ln>
        </p:spPr>
      </p:pic>
      <p:pic>
        <p:nvPicPr>
          <p:cNvPr id="5" name="Picture 4" descr="Graphical user interface, text&#10;&#10;Description automatically generated">
            <a:extLst>
              <a:ext uri="{FF2B5EF4-FFF2-40B4-BE49-F238E27FC236}">
                <a16:creationId xmlns:a16="http://schemas.microsoft.com/office/drawing/2014/main" id="{44281683-0AB6-4F27-B5C0-6A7E46E4A53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4596" y="220591"/>
            <a:ext cx="2885364" cy="6416117"/>
          </a:xfrm>
          <a:prstGeom prst="rect">
            <a:avLst/>
          </a:prstGeom>
          <a:noFill/>
          <a:ln>
            <a:noFill/>
          </a:ln>
        </p:spPr>
      </p:pic>
      <p:pic>
        <p:nvPicPr>
          <p:cNvPr id="6" name="Picture 5" descr="Graphical user interface, application&#10;&#10;Description automatically generated">
            <a:extLst>
              <a:ext uri="{FF2B5EF4-FFF2-40B4-BE49-F238E27FC236}">
                <a16:creationId xmlns:a16="http://schemas.microsoft.com/office/drawing/2014/main" id="{A8D0EC74-9351-41BE-9A2D-C7452E0D97C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7057" y="221148"/>
            <a:ext cx="2885364" cy="6415560"/>
          </a:xfrm>
          <a:prstGeom prst="rect">
            <a:avLst/>
          </a:prstGeom>
          <a:noFill/>
          <a:ln>
            <a:noFill/>
          </a:ln>
        </p:spPr>
      </p:pic>
      <p:pic>
        <p:nvPicPr>
          <p:cNvPr id="8" name="Picture 7" descr="Graphical user interface, application&#10;&#10;Description automatically generated">
            <a:extLst>
              <a:ext uri="{FF2B5EF4-FFF2-40B4-BE49-F238E27FC236}">
                <a16:creationId xmlns:a16="http://schemas.microsoft.com/office/drawing/2014/main" id="{B1DAF6EB-8327-4654-97C2-1587798350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90" y="220941"/>
            <a:ext cx="2887253" cy="6416117"/>
          </a:xfrm>
          <a:prstGeom prst="rect">
            <a:avLst/>
          </a:prstGeom>
        </p:spPr>
      </p:pic>
    </p:spTree>
    <p:extLst>
      <p:ext uri="{BB962C8B-B14F-4D97-AF65-F5344CB8AC3E}">
        <p14:creationId xmlns:p14="http://schemas.microsoft.com/office/powerpoint/2010/main" val="213069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3B6D82-4B4A-4B2B-8EF3-73A613ABD4D5}"/>
              </a:ext>
            </a:extLst>
          </p:cNvPr>
          <p:cNvSpPr>
            <a:spLocks noGrp="1"/>
          </p:cNvSpPr>
          <p:nvPr>
            <p:ph type="ctrTitle"/>
          </p:nvPr>
        </p:nvSpPr>
        <p:spPr>
          <a:xfrm>
            <a:off x="838199" y="1174819"/>
            <a:ext cx="4826795" cy="2858363"/>
          </a:xfrm>
        </p:spPr>
        <p:txBody>
          <a:bodyPr>
            <a:normAutofit/>
          </a:bodyPr>
          <a:lstStyle/>
          <a:p>
            <a:pPr algn="l"/>
            <a:r>
              <a:rPr lang="en-US" sz="7200" dirty="0">
                <a:solidFill>
                  <a:schemeClr val="bg1"/>
                </a:solidFill>
              </a:rPr>
              <a:t>noted</a:t>
            </a:r>
            <a:endParaRPr lang="en-SG" sz="7200" dirty="0">
              <a:solidFill>
                <a:schemeClr val="bg1"/>
              </a:solidFill>
            </a:endParaRPr>
          </a:p>
        </p:txBody>
      </p:sp>
      <p:sp>
        <p:nvSpPr>
          <p:cNvPr id="3" name="Subtitle 2">
            <a:extLst>
              <a:ext uri="{FF2B5EF4-FFF2-40B4-BE49-F238E27FC236}">
                <a16:creationId xmlns:a16="http://schemas.microsoft.com/office/drawing/2014/main" id="{B5718847-BD46-4742-8620-83B49EAFA80F}"/>
              </a:ext>
            </a:extLst>
          </p:cNvPr>
          <p:cNvSpPr>
            <a:spLocks noGrp="1"/>
          </p:cNvSpPr>
          <p:nvPr>
            <p:ph type="subTitle" idx="1"/>
          </p:nvPr>
        </p:nvSpPr>
        <p:spPr>
          <a:xfrm>
            <a:off x="835024" y="4414180"/>
            <a:ext cx="4830283" cy="1594507"/>
          </a:xfrm>
        </p:spPr>
        <p:txBody>
          <a:bodyPr>
            <a:normAutofit/>
          </a:bodyPr>
          <a:lstStyle/>
          <a:p>
            <a:pPr algn="l"/>
            <a:r>
              <a:rPr lang="en-US" dirty="0">
                <a:solidFill>
                  <a:schemeClr val="bg1"/>
                </a:solidFill>
              </a:rPr>
              <a:t>a repository for your memory</a:t>
            </a:r>
            <a:endParaRPr lang="en-SG" dirty="0">
              <a:solidFill>
                <a:schemeClr val="bg1"/>
              </a:solidFill>
            </a:endParaRPr>
          </a:p>
        </p:txBody>
      </p:sp>
      <p:grpSp>
        <p:nvGrpSpPr>
          <p:cNvPr id="20" name="Group 11">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 name="Group 13">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descr="Icon&#10;&#10;Description automatically generated">
            <a:extLst>
              <a:ext uri="{FF2B5EF4-FFF2-40B4-BE49-F238E27FC236}">
                <a16:creationId xmlns:a16="http://schemas.microsoft.com/office/drawing/2014/main" id="{51D6A711-CBF4-4506-8D71-6AF7235FF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151422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0F0F-DFAE-4C83-8A6F-B4F93B163607}"/>
              </a:ext>
            </a:extLst>
          </p:cNvPr>
          <p:cNvSpPr>
            <a:spLocks noGrp="1"/>
          </p:cNvSpPr>
          <p:nvPr>
            <p:ph type="title"/>
          </p:nvPr>
        </p:nvSpPr>
        <p:spPr/>
        <p:txBody>
          <a:bodyPr/>
          <a:lstStyle/>
          <a:p>
            <a:r>
              <a:rPr lang="en-US" dirty="0"/>
              <a:t>usability study </a:t>
            </a:r>
            <a:r>
              <a:rPr lang="en-SG" b="0" i="0" dirty="0">
                <a:solidFill>
                  <a:srgbClr val="BDC1C6"/>
                </a:solidFill>
                <a:effectLst/>
                <a:latin typeface="arial" panose="020B0604020202020204" pitchFamily="34" charset="0"/>
              </a:rPr>
              <a:t>👍</a:t>
            </a:r>
            <a:endParaRPr lang="en-SG" dirty="0"/>
          </a:p>
        </p:txBody>
      </p:sp>
      <p:sp>
        <p:nvSpPr>
          <p:cNvPr id="3" name="Content Placeholder 2">
            <a:extLst>
              <a:ext uri="{FF2B5EF4-FFF2-40B4-BE49-F238E27FC236}">
                <a16:creationId xmlns:a16="http://schemas.microsoft.com/office/drawing/2014/main" id="{E15DC9D8-E26D-48D1-867E-9005FFD97277}"/>
              </a:ext>
            </a:extLst>
          </p:cNvPr>
          <p:cNvSpPr>
            <a:spLocks noGrp="1"/>
          </p:cNvSpPr>
          <p:nvPr>
            <p:ph idx="1"/>
          </p:nvPr>
        </p:nvSpPr>
        <p:spPr/>
        <p:txBody>
          <a:bodyPr/>
          <a:lstStyle/>
          <a:p>
            <a:r>
              <a:rPr lang="en-US" dirty="0"/>
              <a:t>because it is important to have an open mind and be accommodating to the people you are developing the app for.</a:t>
            </a:r>
          </a:p>
          <a:p>
            <a:endParaRPr lang="en-SG" dirty="0"/>
          </a:p>
        </p:txBody>
      </p:sp>
    </p:spTree>
    <p:extLst>
      <p:ext uri="{BB962C8B-B14F-4D97-AF65-F5344CB8AC3E}">
        <p14:creationId xmlns:p14="http://schemas.microsoft.com/office/powerpoint/2010/main" val="1690745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6E71-A11D-4959-AE21-59A198CDA909}"/>
              </a:ext>
            </a:extLst>
          </p:cNvPr>
          <p:cNvSpPr>
            <a:spLocks noGrp="1"/>
          </p:cNvSpPr>
          <p:nvPr>
            <p:ph type="title"/>
          </p:nvPr>
        </p:nvSpPr>
        <p:spPr/>
        <p:txBody>
          <a:bodyPr/>
          <a:lstStyle/>
          <a:p>
            <a:r>
              <a:rPr lang="en-US" dirty="0"/>
              <a:t>usability study procedure</a:t>
            </a:r>
            <a:endParaRPr lang="en-SG" dirty="0"/>
          </a:p>
        </p:txBody>
      </p:sp>
      <p:sp>
        <p:nvSpPr>
          <p:cNvPr id="3" name="Content Placeholder 2">
            <a:extLst>
              <a:ext uri="{FF2B5EF4-FFF2-40B4-BE49-F238E27FC236}">
                <a16:creationId xmlns:a16="http://schemas.microsoft.com/office/drawing/2014/main" id="{0701D488-79A4-4FC1-AFCC-03E51288AA75}"/>
              </a:ext>
            </a:extLst>
          </p:cNvPr>
          <p:cNvSpPr>
            <a:spLocks noGrp="1"/>
          </p:cNvSpPr>
          <p:nvPr>
            <p:ph idx="1"/>
          </p:nvPr>
        </p:nvSpPr>
        <p:spPr/>
        <p:txBody>
          <a:bodyPr/>
          <a:lstStyle/>
          <a:p>
            <a:r>
              <a:rPr lang="en-US" dirty="0"/>
              <a:t>What they like about the app</a:t>
            </a:r>
          </a:p>
          <a:p>
            <a:r>
              <a:rPr lang="en-US" dirty="0"/>
              <a:t>What they dislike about the app</a:t>
            </a:r>
          </a:p>
          <a:p>
            <a:r>
              <a:rPr lang="en-US" dirty="0"/>
              <a:t>Which icons or features or text were unclear</a:t>
            </a:r>
          </a:p>
          <a:p>
            <a:r>
              <a:rPr lang="en-US" dirty="0"/>
              <a:t>Any bugs? (please say no)</a:t>
            </a:r>
          </a:p>
          <a:p>
            <a:r>
              <a:rPr lang="en-US" dirty="0"/>
              <a:t>What they would like to see implemented in the app</a:t>
            </a:r>
          </a:p>
          <a:p>
            <a:endParaRPr lang="en-US" dirty="0"/>
          </a:p>
          <a:p>
            <a:pPr marL="0" indent="0">
              <a:buNone/>
            </a:pPr>
            <a:r>
              <a:rPr lang="en-US" dirty="0"/>
              <a:t>Feedback was recorded on WhatsApp, or in the case of my parents I translate from Chinese </a:t>
            </a:r>
            <a:r>
              <a:rPr lang="en-SG" dirty="0"/>
              <a:t>💀 and</a:t>
            </a:r>
            <a:r>
              <a:rPr lang="en-US" dirty="0"/>
              <a:t> type it out in English. </a:t>
            </a:r>
            <a:endParaRPr lang="en-SG" dirty="0"/>
          </a:p>
          <a:p>
            <a:endParaRPr lang="en-US" dirty="0"/>
          </a:p>
          <a:p>
            <a:endParaRPr lang="en-SG" dirty="0"/>
          </a:p>
        </p:txBody>
      </p:sp>
    </p:spTree>
    <p:extLst>
      <p:ext uri="{BB962C8B-B14F-4D97-AF65-F5344CB8AC3E}">
        <p14:creationId xmlns:p14="http://schemas.microsoft.com/office/powerpoint/2010/main" val="25213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B6C28C4-94CD-40B7-877A-C71C5010443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feedback - mother</a:t>
            </a:r>
            <a:endParaRPr lang="en-SG">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BDEE01-7A36-4613-A0CF-D6B0E6642033}"/>
              </a:ext>
            </a:extLst>
          </p:cNvPr>
          <p:cNvSpPr>
            <a:spLocks noGrp="1"/>
          </p:cNvSpPr>
          <p:nvPr>
            <p:ph idx="1"/>
          </p:nvPr>
        </p:nvSpPr>
        <p:spPr>
          <a:xfrm>
            <a:off x="1295400" y="2288833"/>
            <a:ext cx="4800600" cy="3711571"/>
          </a:xfrm>
        </p:spPr>
        <p:txBody>
          <a:bodyPr>
            <a:normAutofit/>
          </a:bodyPr>
          <a:lstStyle/>
          <a:p>
            <a:r>
              <a:rPr lang="en-US" sz="2000">
                <a:solidFill>
                  <a:schemeClr val="bg1"/>
                </a:solidFill>
              </a:rPr>
              <a:t>Liked the part where you can order tasks by date due, date created to see urgency of tasks. Liked the color-coding, especially the diary mood setting colors.</a:t>
            </a:r>
          </a:p>
          <a:p>
            <a:r>
              <a:rPr lang="en-US" sz="2000">
                <a:solidFill>
                  <a:schemeClr val="bg1"/>
                </a:solidFill>
              </a:rPr>
              <a:t>Made me realise it would be cool if I incorporated multiple languages as a setting to be inclusive of all languages.</a:t>
            </a:r>
          </a:p>
          <a:p>
            <a:endParaRPr lang="en-SG" sz="2000">
              <a:solidFill>
                <a:schemeClr val="bg1"/>
              </a:solidFill>
            </a:endParaRPr>
          </a:p>
        </p:txBody>
      </p:sp>
      <p:pic>
        <p:nvPicPr>
          <p:cNvPr id="4" name="Picture 3" descr="A screenshot of a cell phone&#10;&#10;Description automatically generated with medium confidence">
            <a:extLst>
              <a:ext uri="{FF2B5EF4-FFF2-40B4-BE49-F238E27FC236}">
                <a16:creationId xmlns:a16="http://schemas.microsoft.com/office/drawing/2014/main" id="{ED000A95-B813-4193-8B0D-ED554DC152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538001" y="0"/>
            <a:ext cx="3086098" cy="6857999"/>
          </a:xfrm>
          <a:prstGeom prst="rect">
            <a:avLst/>
          </a:prstGeom>
          <a:noFill/>
        </p:spPr>
      </p:pic>
      <p:cxnSp>
        <p:nvCxnSpPr>
          <p:cNvPr id="13" name="Straight Connector 1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95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1C60764-4DD8-4F54-8009-B0BDD74BD20E}"/>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feedback - father</a:t>
            </a:r>
            <a:endParaRPr lang="en-SG">
              <a:solidFill>
                <a:schemeClr val="bg1"/>
              </a:solidFill>
            </a:endParaRPr>
          </a:p>
        </p:txBody>
      </p:sp>
      <p:cxnSp>
        <p:nvCxnSpPr>
          <p:cNvPr id="8"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78C853-6A75-486B-A8DB-1FBF8DC66D9C}"/>
              </a:ext>
            </a:extLst>
          </p:cNvPr>
          <p:cNvSpPr>
            <a:spLocks noGrp="1"/>
          </p:cNvSpPr>
          <p:nvPr>
            <p:ph idx="1"/>
          </p:nvPr>
        </p:nvSpPr>
        <p:spPr>
          <a:xfrm>
            <a:off x="1295400" y="2288833"/>
            <a:ext cx="4800600" cy="3711571"/>
          </a:xfrm>
        </p:spPr>
        <p:txBody>
          <a:bodyPr>
            <a:normAutofit/>
          </a:bodyPr>
          <a:lstStyle/>
          <a:p>
            <a:r>
              <a:rPr lang="en-US" sz="2000">
                <a:solidFill>
                  <a:schemeClr val="bg1"/>
                </a:solidFill>
              </a:rPr>
              <a:t>Tags should not be grouped with Diary and Tasks in the navigation bar, as they are not the same type of thing. Tag is a tool while Tasks and Diary entries are actual stuff.</a:t>
            </a:r>
          </a:p>
          <a:p>
            <a:r>
              <a:rPr lang="en-US" sz="2000">
                <a:solidFill>
                  <a:schemeClr val="bg1"/>
                </a:solidFill>
              </a:rPr>
              <a:t>For the days due counter on the right, if the task has a due time set, it should switch from showing days until the due date into hours/minutes until due time if the task is due on the day itself.</a:t>
            </a:r>
          </a:p>
          <a:p>
            <a:endParaRPr lang="en-SG" sz="2000">
              <a:solidFill>
                <a:schemeClr val="bg1"/>
              </a:solidFill>
            </a:endParaRPr>
          </a:p>
        </p:txBody>
      </p:sp>
      <p:pic>
        <p:nvPicPr>
          <p:cNvPr id="5" name="Picture 4" descr="A screenshot of a phone&#10;&#10;Description automatically generated with medium confidence">
            <a:extLst>
              <a:ext uri="{FF2B5EF4-FFF2-40B4-BE49-F238E27FC236}">
                <a16:creationId xmlns:a16="http://schemas.microsoft.com/office/drawing/2014/main" id="{7041941C-01E1-4EC2-AC22-ABFB2B464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530" y="110476"/>
            <a:ext cx="2544675" cy="5654835"/>
          </a:xfrm>
          <a:prstGeom prst="rect">
            <a:avLst/>
          </a:prstGeom>
        </p:spPr>
      </p:pic>
      <p:cxnSp>
        <p:nvCxnSpPr>
          <p:cNvPr id="9" name="Straight Connector 13">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phone&#10;&#10;Description automatically generated with medium confidence">
            <a:extLst>
              <a:ext uri="{FF2B5EF4-FFF2-40B4-BE49-F238E27FC236}">
                <a16:creationId xmlns:a16="http://schemas.microsoft.com/office/drawing/2014/main" id="{6DFC1EA9-6986-47C9-889A-232C963AB5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1861" y="1092689"/>
            <a:ext cx="2574408" cy="5722219"/>
          </a:xfrm>
          <a:prstGeom prst="rect">
            <a:avLst/>
          </a:prstGeom>
          <a:noFill/>
          <a:ln>
            <a:noFill/>
          </a:ln>
        </p:spPr>
      </p:pic>
    </p:spTree>
    <p:extLst>
      <p:ext uri="{BB962C8B-B14F-4D97-AF65-F5344CB8AC3E}">
        <p14:creationId xmlns:p14="http://schemas.microsoft.com/office/powerpoint/2010/main" val="427467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1C60764-4DD8-4F54-8009-B0BDD74BD20E}"/>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rPr>
              <a:t>feedback – friends (x4)</a:t>
            </a:r>
            <a:endParaRPr lang="en-SG" dirty="0">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78C853-6A75-486B-A8DB-1FBF8DC66D9C}"/>
              </a:ext>
            </a:extLst>
          </p:cNvPr>
          <p:cNvSpPr>
            <a:spLocks noGrp="1"/>
          </p:cNvSpPr>
          <p:nvPr>
            <p:ph idx="1"/>
          </p:nvPr>
        </p:nvSpPr>
        <p:spPr>
          <a:xfrm>
            <a:off x="1295400" y="2288833"/>
            <a:ext cx="4800600" cy="3711571"/>
          </a:xfrm>
        </p:spPr>
        <p:txBody>
          <a:bodyPr>
            <a:normAutofit/>
          </a:bodyPr>
          <a:lstStyle/>
          <a:p>
            <a:r>
              <a:rPr lang="en-US" sz="1700" dirty="0">
                <a:solidFill>
                  <a:schemeClr val="bg1"/>
                </a:solidFill>
              </a:rPr>
              <a:t>Liked the color scheme of the design.</a:t>
            </a:r>
          </a:p>
          <a:p>
            <a:r>
              <a:rPr lang="en-US" sz="1700" dirty="0">
                <a:solidFill>
                  <a:schemeClr val="bg1"/>
                </a:solidFill>
              </a:rPr>
              <a:t>Drag task card to select it or delete it in bulk.</a:t>
            </a:r>
          </a:p>
          <a:p>
            <a:r>
              <a:rPr lang="en-US" sz="1700" dirty="0">
                <a:solidFill>
                  <a:schemeClr val="bg1"/>
                </a:solidFill>
              </a:rPr>
              <a:t>Told me that the text was not visible on the spinners because of some weird </a:t>
            </a:r>
            <a:r>
              <a:rPr lang="en-US" sz="1700" dirty="0" err="1">
                <a:solidFill>
                  <a:schemeClr val="bg1"/>
                </a:solidFill>
              </a:rPr>
              <a:t>applicationContext</a:t>
            </a:r>
            <a:r>
              <a:rPr lang="en-US" sz="1700" dirty="0">
                <a:solidFill>
                  <a:schemeClr val="bg1"/>
                </a:solidFill>
              </a:rPr>
              <a:t> thing, making the spinner item layouts being not responsive to text color being dependent on the theme being day or night.</a:t>
            </a:r>
          </a:p>
          <a:p>
            <a:r>
              <a:rPr lang="en-US" sz="1700" dirty="0">
                <a:solidFill>
                  <a:schemeClr val="bg1"/>
                </a:solidFill>
              </a:rPr>
              <a:t>Add the app as a widget on the home screen so that there is no need to open the app to see the tasks.</a:t>
            </a:r>
          </a:p>
          <a:p>
            <a:r>
              <a:rPr lang="en-US" sz="1700" dirty="0">
                <a:solidFill>
                  <a:schemeClr val="bg1"/>
                </a:solidFill>
              </a:rPr>
              <a:t>Add an alarm for when a task is due (like the alarm in the phone clock)</a:t>
            </a:r>
          </a:p>
          <a:p>
            <a:endParaRPr lang="en-US" sz="1700" dirty="0">
              <a:solidFill>
                <a:schemeClr val="bg1"/>
              </a:solidFill>
            </a:endParaRPr>
          </a:p>
        </p:txBody>
      </p:sp>
      <p:cxnSp>
        <p:nvCxnSpPr>
          <p:cNvPr id="13" name="Straight Connector 1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tragedy app crash">
            <a:hlinkClick r:id="" action="ppaction://media"/>
            <a:extLst>
              <a:ext uri="{FF2B5EF4-FFF2-40B4-BE49-F238E27FC236}">
                <a16:creationId xmlns:a16="http://schemas.microsoft.com/office/drawing/2014/main" id="{3895CCD2-3651-4E5A-B418-2232EF1E8E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74781" y="381000"/>
            <a:ext cx="2743200" cy="6096000"/>
          </a:xfrm>
          <a:prstGeom prst="rect">
            <a:avLst/>
          </a:prstGeom>
        </p:spPr>
      </p:pic>
    </p:spTree>
    <p:extLst>
      <p:ext uri="{BB962C8B-B14F-4D97-AF65-F5344CB8AC3E}">
        <p14:creationId xmlns:p14="http://schemas.microsoft.com/office/powerpoint/2010/main" val="288169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A0183-C0E8-4A5A-8308-753B1A9AFA93}"/>
              </a:ext>
            </a:extLst>
          </p:cNvPr>
          <p:cNvSpPr>
            <a:spLocks noGrp="1"/>
          </p:cNvSpPr>
          <p:nvPr>
            <p:ph type="title"/>
          </p:nvPr>
        </p:nvSpPr>
        <p:spPr/>
        <p:txBody>
          <a:bodyPr/>
          <a:lstStyle/>
          <a:p>
            <a:r>
              <a:rPr lang="en-US" dirty="0"/>
              <a:t>can we do better?</a:t>
            </a:r>
            <a:endParaRPr lang="en-SG" dirty="0"/>
          </a:p>
        </p:txBody>
      </p:sp>
      <p:sp>
        <p:nvSpPr>
          <p:cNvPr id="3" name="Content Placeholder 2">
            <a:extLst>
              <a:ext uri="{FF2B5EF4-FFF2-40B4-BE49-F238E27FC236}">
                <a16:creationId xmlns:a16="http://schemas.microsoft.com/office/drawing/2014/main" id="{3BB5F907-8A8F-48EB-9C98-3EA6DDDBABDE}"/>
              </a:ext>
            </a:extLst>
          </p:cNvPr>
          <p:cNvSpPr>
            <a:spLocks noGrp="1"/>
          </p:cNvSpPr>
          <p:nvPr>
            <p:ph idx="1"/>
          </p:nvPr>
        </p:nvSpPr>
        <p:spPr/>
        <p:txBody>
          <a:bodyPr/>
          <a:lstStyle/>
          <a:p>
            <a:r>
              <a:rPr lang="en-US" dirty="0"/>
              <a:t>desktop app with the google sign in as well to share the data not only across android devices but also across platforms</a:t>
            </a:r>
          </a:p>
          <a:p>
            <a:r>
              <a:rPr lang="en-US" dirty="0"/>
              <a:t>more offline support, as app is dependent on internet connection.</a:t>
            </a:r>
          </a:p>
          <a:p>
            <a:r>
              <a:rPr lang="en-US" dirty="0"/>
              <a:t>polish and make UI cleaner and less cluttered</a:t>
            </a:r>
          </a:p>
          <a:p>
            <a:pPr lvl="1"/>
            <a:r>
              <a:rPr lang="en-US" dirty="0"/>
              <a:t>restructure how data is retrieved and saved to firebase</a:t>
            </a:r>
          </a:p>
          <a:p>
            <a:pPr lvl="1"/>
            <a:r>
              <a:rPr lang="en-US" dirty="0"/>
              <a:t>minor bugs here and there</a:t>
            </a:r>
          </a:p>
          <a:p>
            <a:r>
              <a:rPr lang="en-US" dirty="0"/>
              <a:t>add proposed functionalities from proposal</a:t>
            </a:r>
          </a:p>
          <a:p>
            <a:r>
              <a:rPr lang="en-US" dirty="0"/>
              <a:t>add improvements suggested by the users</a:t>
            </a:r>
          </a:p>
          <a:p>
            <a:endParaRPr lang="en-US" dirty="0"/>
          </a:p>
          <a:p>
            <a:endParaRPr lang="en-US" dirty="0"/>
          </a:p>
          <a:p>
            <a:endParaRPr lang="en-SG" dirty="0"/>
          </a:p>
        </p:txBody>
      </p:sp>
    </p:spTree>
    <p:extLst>
      <p:ext uri="{BB962C8B-B14F-4D97-AF65-F5344CB8AC3E}">
        <p14:creationId xmlns:p14="http://schemas.microsoft.com/office/powerpoint/2010/main" val="119928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F38B-82CF-40CD-BB1E-4C109EB109C1}"/>
              </a:ext>
            </a:extLst>
          </p:cNvPr>
          <p:cNvSpPr>
            <a:spLocks noGrp="1"/>
          </p:cNvSpPr>
          <p:nvPr>
            <p:ph type="title"/>
          </p:nvPr>
        </p:nvSpPr>
        <p:spPr/>
        <p:txBody>
          <a:bodyPr/>
          <a:lstStyle/>
          <a:p>
            <a:r>
              <a:rPr lang="en-US" dirty="0"/>
              <a:t>reflections</a:t>
            </a:r>
            <a:endParaRPr lang="en-SG" dirty="0"/>
          </a:p>
        </p:txBody>
      </p:sp>
      <p:sp>
        <p:nvSpPr>
          <p:cNvPr id="3" name="Content Placeholder 2">
            <a:extLst>
              <a:ext uri="{FF2B5EF4-FFF2-40B4-BE49-F238E27FC236}">
                <a16:creationId xmlns:a16="http://schemas.microsoft.com/office/drawing/2014/main" id="{AD315B61-E447-4C09-8499-02588B76D3EE}"/>
              </a:ext>
            </a:extLst>
          </p:cNvPr>
          <p:cNvSpPr>
            <a:spLocks noGrp="1"/>
          </p:cNvSpPr>
          <p:nvPr>
            <p:ph idx="1"/>
          </p:nvPr>
        </p:nvSpPr>
        <p:spPr/>
        <p:txBody>
          <a:bodyPr/>
          <a:lstStyle/>
          <a:p>
            <a:r>
              <a:rPr lang="en-US" dirty="0"/>
              <a:t>manage my time better by prioritizing what I need to add first for the app</a:t>
            </a:r>
          </a:p>
          <a:p>
            <a:pPr lvl="1"/>
            <a:r>
              <a:rPr lang="en-US" dirty="0">
                <a:solidFill>
                  <a:schemeClr val="accent5"/>
                </a:solidFill>
              </a:rPr>
              <a:t>now possible with Noted </a:t>
            </a:r>
            <a:r>
              <a:rPr lang="en-US" dirty="0">
                <a:solidFill>
                  <a:schemeClr val="accent5"/>
                </a:solidFill>
                <a:sym typeface="Wingdings" panose="05000000000000000000" pitchFamily="2" charset="2"/>
              </a:rPr>
              <a:t></a:t>
            </a:r>
            <a:endParaRPr lang="en-US" dirty="0">
              <a:solidFill>
                <a:schemeClr val="accent5"/>
              </a:solidFill>
            </a:endParaRPr>
          </a:p>
          <a:p>
            <a:r>
              <a:rPr lang="en-US" dirty="0"/>
              <a:t>read up how to use a database properly first instead going in blindfolded, resulted in a lot of time wasted fixing bad code</a:t>
            </a:r>
          </a:p>
          <a:p>
            <a:endParaRPr lang="en-US" dirty="0"/>
          </a:p>
          <a:p>
            <a:endParaRPr lang="en-US" dirty="0"/>
          </a:p>
        </p:txBody>
      </p:sp>
      <p:pic>
        <p:nvPicPr>
          <p:cNvPr id="7170" name="Picture 2" descr="TRENSUM Mirror, stainless steel - IKEA">
            <a:extLst>
              <a:ext uri="{FF2B5EF4-FFF2-40B4-BE49-F238E27FC236}">
                <a16:creationId xmlns:a16="http://schemas.microsoft.com/office/drawing/2014/main" id="{26B6F442-DA66-46EA-90EC-B46AF4479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863" y="202784"/>
            <a:ext cx="1487904" cy="148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75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E164-C611-45A9-BDAC-A97664945655}"/>
              </a:ext>
            </a:extLst>
          </p:cNvPr>
          <p:cNvSpPr>
            <a:spLocks noGrp="1"/>
          </p:cNvSpPr>
          <p:nvPr>
            <p:ph type="title"/>
          </p:nvPr>
        </p:nvSpPr>
        <p:spPr/>
        <p:txBody>
          <a:bodyPr/>
          <a:lstStyle/>
          <a:p>
            <a:r>
              <a:rPr lang="en-US" dirty="0"/>
              <a:t>thank you!</a:t>
            </a:r>
            <a:endParaRPr lang="en-SG" dirty="0"/>
          </a:p>
        </p:txBody>
      </p:sp>
      <p:sp>
        <p:nvSpPr>
          <p:cNvPr id="3" name="Content Placeholder 2">
            <a:extLst>
              <a:ext uri="{FF2B5EF4-FFF2-40B4-BE49-F238E27FC236}">
                <a16:creationId xmlns:a16="http://schemas.microsoft.com/office/drawing/2014/main" id="{9B3AF3C1-F8F9-40F9-BC66-C5E497DDB177}"/>
              </a:ext>
            </a:extLst>
          </p:cNvPr>
          <p:cNvSpPr>
            <a:spLocks noGrp="1"/>
          </p:cNvSpPr>
          <p:nvPr>
            <p:ph idx="1"/>
          </p:nvPr>
        </p:nvSpPr>
        <p:spPr>
          <a:xfrm>
            <a:off x="838200" y="1825625"/>
            <a:ext cx="5257800" cy="4351338"/>
          </a:xfrm>
        </p:spPr>
        <p:txBody>
          <a:bodyPr/>
          <a:lstStyle/>
          <a:p>
            <a:r>
              <a:rPr lang="en-US" dirty="0"/>
              <a:t>imagine how cool would it be if you could </a:t>
            </a:r>
            <a:r>
              <a:rPr lang="en-US" sz="3600" dirty="0"/>
              <a:t>note</a:t>
            </a:r>
            <a:r>
              <a:rPr lang="en-US" sz="2000" dirty="0"/>
              <a:t>d</a:t>
            </a:r>
            <a:r>
              <a:rPr lang="en-US" dirty="0"/>
              <a:t> down this wonderful presentation in a diary somewhere</a:t>
            </a:r>
            <a:endParaRPr lang="en-SG" dirty="0"/>
          </a:p>
        </p:txBody>
      </p:sp>
      <p:pic>
        <p:nvPicPr>
          <p:cNvPr id="8196" name="Picture 4" descr="QRCode for App Showcase Feedback (HUANG YUEBIN)">
            <a:extLst>
              <a:ext uri="{FF2B5EF4-FFF2-40B4-BE49-F238E27FC236}">
                <a16:creationId xmlns:a16="http://schemas.microsoft.com/office/drawing/2014/main" id="{3FB65F41-3A83-4367-BA18-F87E17187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805" y="769386"/>
            <a:ext cx="3877377" cy="387737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9089EAD-5130-460C-B165-3C2C7D12AFE3}"/>
              </a:ext>
            </a:extLst>
          </p:cNvPr>
          <p:cNvSpPr txBox="1">
            <a:spLocks/>
          </p:cNvSpPr>
          <p:nvPr/>
        </p:nvSpPr>
        <p:spPr>
          <a:xfrm>
            <a:off x="7316805" y="4822255"/>
            <a:ext cx="3877377" cy="1952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QR code for feedback</a:t>
            </a:r>
          </a:p>
          <a:p>
            <a:pPr marL="0" indent="0">
              <a:buNone/>
            </a:pPr>
            <a:r>
              <a:rPr lang="en-US" dirty="0"/>
              <a:t>(5 star rating </a:t>
            </a:r>
            <a:r>
              <a:rPr lang="en-SG" b="0" i="0" dirty="0">
                <a:solidFill>
                  <a:srgbClr val="BDC1C6"/>
                </a:solidFill>
                <a:effectLst/>
                <a:latin typeface="arial" panose="020B0604020202020204" pitchFamily="34" charset="0"/>
              </a:rPr>
              <a:t>👍</a:t>
            </a:r>
            <a:r>
              <a:rPr lang="en-US" b="0" i="0" dirty="0">
                <a:solidFill>
                  <a:srgbClr val="BDC1C6"/>
                </a:solidFill>
                <a:effectLst/>
                <a:latin typeface="arial" panose="020B0604020202020204" pitchFamily="34" charset="0"/>
              </a:rPr>
              <a:t>)</a:t>
            </a:r>
            <a:endParaRPr lang="en-SG" dirty="0"/>
          </a:p>
        </p:txBody>
      </p:sp>
    </p:spTree>
    <p:extLst>
      <p:ext uri="{BB962C8B-B14F-4D97-AF65-F5344CB8AC3E}">
        <p14:creationId xmlns:p14="http://schemas.microsoft.com/office/powerpoint/2010/main" val="346845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F3744B-4297-4A65-B83A-1AB64AC1D463}"/>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a:solidFill>
                  <a:schemeClr val="bg1"/>
                </a:solidFill>
              </a:rPr>
              <a:t>project idea</a:t>
            </a:r>
          </a:p>
        </p:txBody>
      </p:sp>
      <p:pic>
        <p:nvPicPr>
          <p:cNvPr id="2050" name="Picture 2" descr="Anne Frank Diary High Resolution Stock Photography and Images - Alamy">
            <a:extLst>
              <a:ext uri="{FF2B5EF4-FFF2-40B4-BE49-F238E27FC236}">
                <a16:creationId xmlns:a16="http://schemas.microsoft.com/office/drawing/2014/main" id="{4DA5D7C2-F2FB-4A9C-B3B9-EFFB7422C0C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6899" r="-1" b="1514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8413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1CB93-28EA-4291-B0BB-23C45F26651E}"/>
              </a:ext>
            </a:extLst>
          </p:cNvPr>
          <p:cNvSpPr>
            <a:spLocks noGrp="1"/>
          </p:cNvSpPr>
          <p:nvPr>
            <p:ph type="title"/>
          </p:nvPr>
        </p:nvSpPr>
        <p:spPr>
          <a:xfrm>
            <a:off x="838200" y="4669978"/>
            <a:ext cx="4391024" cy="1173700"/>
          </a:xfrm>
        </p:spPr>
        <p:txBody>
          <a:bodyPr anchor="t">
            <a:normAutofit/>
          </a:bodyPr>
          <a:lstStyle/>
          <a:p>
            <a:r>
              <a:rPr lang="en-US" sz="4000">
                <a:solidFill>
                  <a:schemeClr val="bg1"/>
                </a:solidFill>
              </a:rPr>
              <a:t>target audience</a:t>
            </a:r>
            <a:endParaRPr lang="en-SG" sz="4000">
              <a:solidFill>
                <a:schemeClr val="bg1"/>
              </a:solidFill>
            </a:endParaRPr>
          </a:p>
        </p:txBody>
      </p:sp>
      <p:pic>
        <p:nvPicPr>
          <p:cNvPr id="3076" name="Picture 4" descr="Old Man Pointing On Camera Angrily Stock Photo (Edit Now) 1262003041">
            <a:extLst>
              <a:ext uri="{FF2B5EF4-FFF2-40B4-BE49-F238E27FC236}">
                <a16:creationId xmlns:a16="http://schemas.microsoft.com/office/drawing/2014/main" id="{8736725A-694B-461B-9283-92334431A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73" r="1" b="1"/>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Man pointing at camera Stock Photo by ©stockyimages 49671007">
            <a:extLst>
              <a:ext uri="{FF2B5EF4-FFF2-40B4-BE49-F238E27FC236}">
                <a16:creationId xmlns:a16="http://schemas.microsoft.com/office/drawing/2014/main" id="{CA8C5AF0-3CBF-4168-8141-C8FD5374F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63"/>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545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BA8B1-6805-4F87-9EB7-D1028FFBC919}"/>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rPr>
              <a:t>target audience - students</a:t>
            </a:r>
            <a:endParaRPr lang="en-SG">
              <a:solidFill>
                <a:schemeClr val="bg1"/>
              </a:solidFill>
            </a:endParaRPr>
          </a:p>
        </p:txBody>
      </p:sp>
      <p:grpSp>
        <p:nvGrpSpPr>
          <p:cNvPr id="36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3"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64"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6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7"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8"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9"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0"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71"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AF337AB7-DA6A-4A26-8060-A0B436FA5450}"/>
              </a:ext>
            </a:extLst>
          </p:cNvPr>
          <p:cNvSpPr>
            <a:spLocks noGrp="1"/>
          </p:cNvSpPr>
          <p:nvPr>
            <p:ph idx="1"/>
          </p:nvPr>
        </p:nvSpPr>
        <p:spPr>
          <a:xfrm>
            <a:off x="6477270" y="1130846"/>
            <a:ext cx="4974771" cy="4351338"/>
          </a:xfrm>
        </p:spPr>
        <p:txBody>
          <a:bodyPr>
            <a:normAutofit/>
          </a:bodyPr>
          <a:lstStyle/>
          <a:p>
            <a:pPr marL="0" indent="0">
              <a:buNone/>
            </a:pPr>
            <a:r>
              <a:rPr lang="en-US" dirty="0">
                <a:solidFill>
                  <a:schemeClr val="bg1"/>
                </a:solidFill>
              </a:rPr>
              <a:t>organize their homework and write down their experiences for a good laugh when they mature and look back on their past selves</a:t>
            </a:r>
          </a:p>
        </p:txBody>
      </p:sp>
    </p:spTree>
    <p:extLst>
      <p:ext uri="{BB962C8B-B14F-4D97-AF65-F5344CB8AC3E}">
        <p14:creationId xmlns:p14="http://schemas.microsoft.com/office/powerpoint/2010/main" val="151233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BA8B1-6805-4F87-9EB7-D1028FFBC919}"/>
              </a:ext>
            </a:extLst>
          </p:cNvPr>
          <p:cNvSpPr>
            <a:spLocks noGrp="1"/>
          </p:cNvSpPr>
          <p:nvPr>
            <p:ph type="title"/>
          </p:nvPr>
        </p:nvSpPr>
        <p:spPr>
          <a:xfrm>
            <a:off x="838200" y="1748452"/>
            <a:ext cx="4974771" cy="3587786"/>
          </a:xfrm>
        </p:spPr>
        <p:txBody>
          <a:bodyPr>
            <a:normAutofit/>
          </a:bodyPr>
          <a:lstStyle/>
          <a:p>
            <a:pPr algn="ctr"/>
            <a:r>
              <a:rPr lang="en-US" dirty="0">
                <a:solidFill>
                  <a:schemeClr val="bg1"/>
                </a:solidFill>
              </a:rPr>
              <a:t>target audience - adults</a:t>
            </a:r>
            <a:endParaRPr lang="en-SG" dirty="0">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5"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76" name="Content Placeholder 2">
            <a:extLst>
              <a:ext uri="{FF2B5EF4-FFF2-40B4-BE49-F238E27FC236}">
                <a16:creationId xmlns:a16="http://schemas.microsoft.com/office/drawing/2014/main" id="{E8DEF1E6-7C8D-4412-9D2C-E5F790F695FC}"/>
              </a:ext>
            </a:extLst>
          </p:cNvPr>
          <p:cNvSpPr>
            <a:spLocks noGrp="1"/>
          </p:cNvSpPr>
          <p:nvPr>
            <p:ph idx="1"/>
          </p:nvPr>
        </p:nvSpPr>
        <p:spPr>
          <a:xfrm>
            <a:off x="6477270" y="1130846"/>
            <a:ext cx="4974771" cy="4351338"/>
          </a:xfrm>
        </p:spPr>
        <p:txBody>
          <a:bodyPr>
            <a:normAutofit/>
          </a:bodyPr>
          <a:lstStyle/>
          <a:p>
            <a:pPr marL="0" indent="0">
              <a:buNone/>
            </a:pPr>
            <a:r>
              <a:rPr lang="en-US" sz="2600" kern="1200" dirty="0">
                <a:solidFill>
                  <a:schemeClr val="bg1"/>
                </a:solidFill>
                <a:effectLst/>
                <a:latin typeface="Nunito" pitchFamily="2" charset="0"/>
                <a:ea typeface="+mn-ea"/>
                <a:cs typeface="+mn-cs"/>
              </a:rPr>
              <a:t>help them organize their errands, events and meetings, as well as aid them to reflect upon their daily actions</a:t>
            </a:r>
            <a:endParaRPr lang="en-SG" sz="2600" dirty="0">
              <a:solidFill>
                <a:schemeClr val="bg1"/>
              </a:solidFill>
              <a:effectLst/>
            </a:endParaRPr>
          </a:p>
          <a:p>
            <a:pPr marL="0" indent="0" rtl="0" eaLnBrk="1" latinLnBrk="0" hangingPunct="1">
              <a:spcBef>
                <a:spcPts val="1000"/>
              </a:spcBef>
              <a:spcAft>
                <a:spcPts val="0"/>
              </a:spcAft>
              <a:buNone/>
            </a:pPr>
            <a:endParaRPr lang="en-SG" sz="2600" dirty="0">
              <a:solidFill>
                <a:schemeClr val="bg1"/>
              </a:solidFill>
              <a:effectLst/>
            </a:endParaRPr>
          </a:p>
        </p:txBody>
      </p:sp>
    </p:spTree>
    <p:extLst>
      <p:ext uri="{BB962C8B-B14F-4D97-AF65-F5344CB8AC3E}">
        <p14:creationId xmlns:p14="http://schemas.microsoft.com/office/powerpoint/2010/main" val="334413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BA8B1-6805-4F87-9EB7-D1028FFBC919}"/>
              </a:ext>
            </a:extLst>
          </p:cNvPr>
          <p:cNvSpPr>
            <a:spLocks noGrp="1"/>
          </p:cNvSpPr>
          <p:nvPr>
            <p:ph type="title"/>
          </p:nvPr>
        </p:nvSpPr>
        <p:spPr>
          <a:xfrm>
            <a:off x="838200" y="1748452"/>
            <a:ext cx="4974771" cy="3587786"/>
          </a:xfrm>
        </p:spPr>
        <p:txBody>
          <a:bodyPr>
            <a:normAutofit/>
          </a:bodyPr>
          <a:lstStyle/>
          <a:p>
            <a:pPr algn="ctr"/>
            <a:r>
              <a:rPr lang="en-US" dirty="0">
                <a:solidFill>
                  <a:schemeClr val="bg1"/>
                </a:solidFill>
              </a:rPr>
              <a:t>target audience - elderly</a:t>
            </a:r>
            <a:endParaRPr lang="en-SG" dirty="0">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AF337AB7-DA6A-4A26-8060-A0B436FA5450}"/>
              </a:ext>
            </a:extLst>
          </p:cNvPr>
          <p:cNvSpPr>
            <a:spLocks noGrp="1"/>
          </p:cNvSpPr>
          <p:nvPr>
            <p:ph idx="1"/>
          </p:nvPr>
        </p:nvSpPr>
        <p:spPr>
          <a:xfrm>
            <a:off x="6477270" y="1130846"/>
            <a:ext cx="4974771" cy="4351338"/>
          </a:xfrm>
        </p:spPr>
        <p:txBody>
          <a:bodyPr>
            <a:normAutofit/>
          </a:bodyPr>
          <a:lstStyle/>
          <a:p>
            <a:pPr marL="0" indent="0" rtl="0" eaLnBrk="1" latinLnBrk="0" hangingPunct="1">
              <a:spcBef>
                <a:spcPts val="1000"/>
              </a:spcBef>
              <a:spcAft>
                <a:spcPts val="0"/>
              </a:spcAft>
              <a:buNone/>
            </a:pPr>
            <a:r>
              <a:rPr lang="en-US" sz="2600" kern="1200" dirty="0">
                <a:solidFill>
                  <a:schemeClr val="bg1"/>
                </a:solidFill>
                <a:effectLst/>
                <a:latin typeface="Nunito" pitchFamily="2" charset="0"/>
                <a:ea typeface="+mn-ea"/>
                <a:cs typeface="+mn-cs"/>
              </a:rPr>
              <a:t>serve as a repository in place of their memory, in the unfortunate event that their memory starts worsen</a:t>
            </a:r>
            <a:endParaRPr lang="en-SG" sz="2600" dirty="0">
              <a:solidFill>
                <a:schemeClr val="bg1"/>
              </a:solidFill>
              <a:effectLst/>
            </a:endParaRPr>
          </a:p>
        </p:txBody>
      </p:sp>
    </p:spTree>
    <p:extLst>
      <p:ext uri="{BB962C8B-B14F-4D97-AF65-F5344CB8AC3E}">
        <p14:creationId xmlns:p14="http://schemas.microsoft.com/office/powerpoint/2010/main" val="161393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lking up a stairs">
            <a:extLst>
              <a:ext uri="{FF2B5EF4-FFF2-40B4-BE49-F238E27FC236}">
                <a16:creationId xmlns:a16="http://schemas.microsoft.com/office/drawing/2014/main" id="{9E937F60-522C-B7B5-5134-ED3A3151EC77}"/>
              </a:ext>
            </a:extLst>
          </p:cNvPr>
          <p:cNvPicPr>
            <a:picLocks noChangeAspect="1"/>
          </p:cNvPicPr>
          <p:nvPr/>
        </p:nvPicPr>
        <p:blipFill rotWithShape="1">
          <a:blip r:embed="rId2"/>
          <a:srcRect l="4671" r="10956"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702ACA-3D54-4AEA-A4C5-B653801F558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user stories</a:t>
            </a:r>
          </a:p>
        </p:txBody>
      </p:sp>
      <p:sp>
        <p:nvSpPr>
          <p:cNvPr id="362"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4678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Nunito SemiBold"/>
        <a:ea typeface=""/>
        <a:cs typeface=""/>
      </a:majorFont>
      <a:minorFont>
        <a:latin typeface="Nuni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82F224E1CB1049B32B8506AA6F171A" ma:contentTypeVersion="13" ma:contentTypeDescription="Create a new document." ma:contentTypeScope="" ma:versionID="7e252b50201db46d55111c9b208d5b15">
  <xsd:schema xmlns:xsd="http://www.w3.org/2001/XMLSchema" xmlns:xs="http://www.w3.org/2001/XMLSchema" xmlns:p="http://schemas.microsoft.com/office/2006/metadata/properties" xmlns:ns3="22ad4dfc-a353-45e9-96dc-4bfb39b39cbb" xmlns:ns4="83a3d8ea-d8a3-4b5d-adb6-5d7df98470c2" targetNamespace="http://schemas.microsoft.com/office/2006/metadata/properties" ma:root="true" ma:fieldsID="e4b03fb94c2a594464dfacf362ce21aa" ns3:_="" ns4:_="">
    <xsd:import namespace="22ad4dfc-a353-45e9-96dc-4bfb39b39cbb"/>
    <xsd:import namespace="83a3d8ea-d8a3-4b5d-adb6-5d7df98470c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ad4dfc-a353-45e9-96dc-4bfb39b39c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a3d8ea-d8a3-4b5d-adb6-5d7df98470c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482BE0-1FD9-4EC0-8290-5E5A8405AC42}">
  <ds:schemaRefs>
    <ds:schemaRef ds:uri="http://schemas.microsoft.com/sharepoint/v3/contenttype/forms"/>
  </ds:schemaRefs>
</ds:datastoreItem>
</file>

<file path=customXml/itemProps2.xml><?xml version="1.0" encoding="utf-8"?>
<ds:datastoreItem xmlns:ds="http://schemas.openxmlformats.org/officeDocument/2006/customXml" ds:itemID="{47A96C6A-BE79-4B79-B9B4-7134FAAF6F10}">
  <ds:schemaRefs>
    <ds:schemaRef ds:uri="http://schemas.microsoft.com/office/2006/documentManagement/types"/>
    <ds:schemaRef ds:uri="http://purl.org/dc/elements/1.1/"/>
    <ds:schemaRef ds:uri="http://www.w3.org/XML/1998/namespace"/>
    <ds:schemaRef ds:uri="http://purl.org/dc/terms/"/>
    <ds:schemaRef ds:uri="83a3d8ea-d8a3-4b5d-adb6-5d7df98470c2"/>
    <ds:schemaRef ds:uri="http://schemas.microsoft.com/office/2006/metadata/properties"/>
    <ds:schemaRef ds:uri="http://purl.org/dc/dcmitype/"/>
    <ds:schemaRef ds:uri="http://schemas.microsoft.com/office/infopath/2007/PartnerControls"/>
    <ds:schemaRef ds:uri="http://schemas.openxmlformats.org/package/2006/metadata/core-properties"/>
    <ds:schemaRef ds:uri="22ad4dfc-a353-45e9-96dc-4bfb39b39cbb"/>
  </ds:schemaRefs>
</ds:datastoreItem>
</file>

<file path=customXml/itemProps3.xml><?xml version="1.0" encoding="utf-8"?>
<ds:datastoreItem xmlns:ds="http://schemas.openxmlformats.org/officeDocument/2006/customXml" ds:itemID="{27FE74BD-05E8-476C-BC28-FDF5CF0F12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ad4dfc-a353-45e9-96dc-4bfb39b39cbb"/>
    <ds:schemaRef ds:uri="83a3d8ea-d8a3-4b5d-adb6-5d7df98470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115</TotalTime>
  <Words>1401</Words>
  <Application>Microsoft Office PowerPoint</Application>
  <PresentationFormat>Widescreen</PresentationFormat>
  <Paragraphs>155</Paragraphs>
  <Slides>37</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vt:lpstr>
      <vt:lpstr>Calibri</vt:lpstr>
      <vt:lpstr>Nunito</vt:lpstr>
      <vt:lpstr>Nunito SemiBold</vt:lpstr>
      <vt:lpstr>Times New Roman</vt:lpstr>
      <vt:lpstr>Office Theme</vt:lpstr>
      <vt:lpstr>PowerPoint Presentation</vt:lpstr>
      <vt:lpstr>n o t e d</vt:lpstr>
      <vt:lpstr>noted</vt:lpstr>
      <vt:lpstr>project idea</vt:lpstr>
      <vt:lpstr>target audience</vt:lpstr>
      <vt:lpstr>target audience - students</vt:lpstr>
      <vt:lpstr>target audience - adults</vt:lpstr>
      <vt:lpstr>target audience - elderly</vt:lpstr>
      <vt:lpstr>user stories</vt:lpstr>
      <vt:lpstr>Aaron Ngo</vt:lpstr>
      <vt:lpstr>Aaron Ngo</vt:lpstr>
      <vt:lpstr>Tyson Ngo</vt:lpstr>
      <vt:lpstr>Tyson Ngo</vt:lpstr>
      <vt:lpstr>Lisbeth Alexandra</vt:lpstr>
      <vt:lpstr>Lisbeth Alexandra</vt:lpstr>
      <vt:lpstr>PowerPoint Presentation</vt:lpstr>
      <vt:lpstr>How many of those did I implement?</vt:lpstr>
      <vt:lpstr>modifications were made to the features</vt:lpstr>
      <vt:lpstr>high-fi prototype  made in Inkscape never again</vt:lpstr>
      <vt:lpstr>actual app</vt:lpstr>
      <vt:lpstr>the logo (made in svg (original))</vt:lpstr>
      <vt:lpstr>onboarding</vt:lpstr>
      <vt:lpstr>sign in </vt:lpstr>
      <vt:lpstr>PowerPoint Presentation</vt:lpstr>
      <vt:lpstr>PowerPoint Presentation</vt:lpstr>
      <vt:lpstr>PowerPoint Presentation</vt:lpstr>
      <vt:lpstr>PowerPoint Presentation</vt:lpstr>
      <vt:lpstr>PowerPoint Presentation</vt:lpstr>
      <vt:lpstr>PowerPoint Presentation</vt:lpstr>
      <vt:lpstr>usability study 👍</vt:lpstr>
      <vt:lpstr>usability study procedure</vt:lpstr>
      <vt:lpstr>feedback - mother</vt:lpstr>
      <vt:lpstr>feedback - father</vt:lpstr>
      <vt:lpstr>feedback – friends (x4)</vt:lpstr>
      <vt:lpstr>can we do better?</vt:lpstr>
      <vt:lpstr>reflections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Yuebin Huang</dc:creator>
  <cp:lastModifiedBy>Yuebin Huang</cp:lastModifiedBy>
  <cp:revision>1</cp:revision>
  <dcterms:created xsi:type="dcterms:W3CDTF">2022-04-11T14:29:10Z</dcterms:created>
  <dcterms:modified xsi:type="dcterms:W3CDTF">2022-04-14T00:03:21Z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0x0101000582F224E1CB1049B32B8506AA6F171A</vt:lpwstr>
  </property>
</Properties>
</file>